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ASE PNAP UFSC INTERN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844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350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762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ASE PNAP UFSC INTERN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283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397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268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955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402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215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242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06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0CA8-1D9A-4E5F-B2FE-E9495C849767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4454-38F9-4460-A08F-73D0823C0C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284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 descr="PNAP UFSC CAP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4581128"/>
            <a:ext cx="8132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Arial Black" pitchFamily="34" charset="0"/>
                <a:cs typeface="Aharoni" panose="02010803020104030203" pitchFamily="2" charset="-79"/>
              </a:rPr>
              <a:t>Teorias da Administração I</a:t>
            </a:r>
            <a:endParaRPr lang="pt-BR" sz="3200" b="1" dirty="0" smtClean="0">
              <a:solidFill>
                <a:srgbClr val="002060"/>
              </a:solidFill>
              <a:latin typeface="Arial Black" pitchFamily="34" charset="0"/>
              <a:cs typeface="Aharoni" panose="02010803020104030203" pitchFamily="2" charset="-79"/>
            </a:endParaRPr>
          </a:p>
          <a:p>
            <a:pPr algn="ctr"/>
            <a:r>
              <a:rPr lang="pt-BR" sz="32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Profa</a:t>
            </a:r>
            <a:r>
              <a:rPr lang="pt-BR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Andressa </a:t>
            </a:r>
            <a:r>
              <a:rPr lang="pt-BR" sz="32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Sasaki</a:t>
            </a:r>
            <a:r>
              <a:rPr lang="pt-BR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Vasques Pacheco</a:t>
            </a:r>
            <a:endParaRPr lang="pt-BR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74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Habilidades do administrador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7160016" cy="41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992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TRIGUEIRO, Francisco </a:t>
            </a:r>
            <a:r>
              <a:rPr lang="pt-BR" dirty="0" err="1"/>
              <a:t>Mirialdo</a:t>
            </a:r>
            <a:r>
              <a:rPr lang="pt-BR" dirty="0"/>
              <a:t> Chaves; MARQUES, Neiva de Araújo. </a:t>
            </a:r>
            <a:r>
              <a:rPr lang="pt-BR" b="1" dirty="0"/>
              <a:t>Teorias da Administração I</a:t>
            </a:r>
            <a:r>
              <a:rPr lang="pt-BR" dirty="0"/>
              <a:t>.  Florianópolis : Departamento de Ciências da Administração / UFSC; [Brasília] : CAPES : UAB, 2009.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425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AGRADEÇO A ATENÇÃO</a:t>
            </a:r>
            <a:r>
              <a:rPr lang="pt-BR" b="1" dirty="0" smtClean="0"/>
              <a:t>!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Unidade 1 </a:t>
            </a:r>
            <a:r>
              <a:rPr lang="pt-BR" dirty="0"/>
              <a:t>– Introdução à </a:t>
            </a:r>
            <a:r>
              <a:rPr lang="pt-BR" dirty="0" smtClean="0"/>
              <a:t>Administração </a:t>
            </a:r>
            <a:br>
              <a:rPr lang="pt-BR" dirty="0" smtClean="0"/>
            </a:br>
            <a:r>
              <a:rPr lang="pt-BR" b="1" dirty="0"/>
              <a:t>Unidade 2 </a:t>
            </a:r>
            <a:r>
              <a:rPr lang="pt-BR" dirty="0"/>
              <a:t>– As Funções Administrativas e Organizacionais</a:t>
            </a:r>
          </a:p>
        </p:txBody>
      </p:sp>
    </p:spTree>
    <p:extLst>
      <p:ext uri="{BB962C8B-B14F-4D97-AF65-F5344CB8AC3E}">
        <p14:creationId xmlns:p14="http://schemas.microsoft.com/office/powerpoint/2010/main" xmlns="" val="178265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Administração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Taylor e </a:t>
            </a:r>
            <a:r>
              <a:rPr lang="pt-BR" dirty="0" err="1" smtClean="0"/>
              <a:t>Fayol</a:t>
            </a:r>
            <a:r>
              <a:rPr lang="pt-BR" dirty="0" smtClean="0"/>
              <a:t>;</a:t>
            </a:r>
          </a:p>
          <a:p>
            <a:r>
              <a:rPr lang="pt-BR" dirty="0" smtClean="0"/>
              <a:t>Funções</a:t>
            </a:r>
            <a:r>
              <a:rPr lang="pt-BR" dirty="0" smtClean="0"/>
              <a:t>: planejar, organizar, liderar e </a:t>
            </a:r>
            <a:r>
              <a:rPr lang="pt-BR" dirty="0" smtClean="0"/>
              <a:t>controlar;</a:t>
            </a:r>
            <a:endParaRPr lang="pt-BR" dirty="0" smtClean="0"/>
          </a:p>
          <a:p>
            <a:r>
              <a:rPr lang="pt-BR" dirty="0" smtClean="0"/>
              <a:t>Áreas: recursos humanos, marketing, financeira, produção e materiais;</a:t>
            </a:r>
          </a:p>
          <a:p>
            <a:r>
              <a:rPr lang="pt-BR" dirty="0" smtClean="0"/>
              <a:t>Atingir objetivos da </a:t>
            </a:r>
            <a:r>
              <a:rPr lang="pt-BR" dirty="0" smtClean="0"/>
              <a:t>organização.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1176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Eficiência</a:t>
            </a:r>
          </a:p>
          <a:p>
            <a:r>
              <a:rPr lang="pt-BR" dirty="0" smtClean="0"/>
              <a:t>Eficácia</a:t>
            </a:r>
          </a:p>
          <a:p>
            <a:r>
              <a:rPr lang="pt-BR" dirty="0" smtClean="0"/>
              <a:t>Efetividade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8225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Organizações privadas</a:t>
            </a:r>
          </a:p>
          <a:p>
            <a:r>
              <a:rPr lang="pt-BR" dirty="0" smtClean="0"/>
              <a:t>Terceiro setor</a:t>
            </a:r>
          </a:p>
          <a:p>
            <a:r>
              <a:rPr lang="pt-BR" dirty="0" smtClean="0"/>
              <a:t>Organizações públicas – Administração direta e Administração Indireta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6912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Teorias da Administração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589859"/>
          </a:xfrm>
        </p:spPr>
        <p:txBody>
          <a:bodyPr/>
          <a:lstStyle/>
          <a:p>
            <a:pPr algn="just"/>
            <a:r>
              <a:rPr lang="pt-BR" dirty="0"/>
              <a:t>As Teorias da Administração, segundo Maximiano (2006a</a:t>
            </a:r>
            <a:r>
              <a:rPr lang="pt-BR" dirty="0" smtClean="0"/>
              <a:t>), são </a:t>
            </a:r>
            <a:r>
              <a:rPr lang="pt-BR" dirty="0"/>
              <a:t>conhecimentos organizados e produzidos pela </a:t>
            </a:r>
            <a:r>
              <a:rPr lang="pt-BR" dirty="0" smtClean="0"/>
              <a:t>experiência prática </a:t>
            </a:r>
            <a:r>
              <a:rPr lang="pt-BR" dirty="0"/>
              <a:t>das organizações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Ciência Social Aplicada.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9996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Administrar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Levitt (1985), afirma que administrar consiste em </a:t>
            </a:r>
            <a:r>
              <a:rPr lang="pt-BR" dirty="0" smtClean="0"/>
              <a:t>analisar  racionalmente </a:t>
            </a:r>
            <a:r>
              <a:rPr lang="pt-BR" dirty="0"/>
              <a:t>uma situação e selecionar os objetivos a </a:t>
            </a:r>
            <a:r>
              <a:rPr lang="pt-BR" dirty="0" smtClean="0"/>
              <a:t>serem alcançados</a:t>
            </a:r>
            <a:r>
              <a:rPr lang="pt-BR" dirty="0"/>
              <a:t>, desenvolvendo sistematicamente </a:t>
            </a:r>
            <a:r>
              <a:rPr lang="pt-BR" b="1" dirty="0"/>
              <a:t>estratégias</a:t>
            </a:r>
            <a:r>
              <a:rPr lang="pt-BR" dirty="0"/>
              <a:t> </a:t>
            </a:r>
            <a:r>
              <a:rPr lang="pt-BR" dirty="0" smtClean="0"/>
              <a:t>para atingir </a:t>
            </a:r>
            <a:r>
              <a:rPr lang="pt-BR" dirty="0"/>
              <a:t>tais </a:t>
            </a:r>
            <a:r>
              <a:rPr lang="pt-BR" b="1" dirty="0"/>
              <a:t>objetivos</a:t>
            </a:r>
            <a:r>
              <a:rPr lang="pt-BR" dirty="0"/>
              <a:t>, coordenando os </a:t>
            </a:r>
            <a:r>
              <a:rPr lang="pt-BR" b="1" dirty="0"/>
              <a:t>recursos</a:t>
            </a:r>
            <a:r>
              <a:rPr lang="pt-BR" dirty="0"/>
              <a:t>, </a:t>
            </a:r>
            <a:r>
              <a:rPr lang="pt-BR" dirty="0" smtClean="0"/>
              <a:t>desenhando racionalmente </a:t>
            </a:r>
            <a:r>
              <a:rPr lang="pt-BR" dirty="0"/>
              <a:t>a </a:t>
            </a:r>
            <a:r>
              <a:rPr lang="pt-BR" b="1" dirty="0"/>
              <a:t>estrutura</a:t>
            </a:r>
            <a:r>
              <a:rPr lang="pt-BR" dirty="0"/>
              <a:t>, dirigindo e controlando com precisão, </a:t>
            </a:r>
            <a:r>
              <a:rPr lang="pt-BR" dirty="0" smtClean="0"/>
              <a:t>e finalmente </a:t>
            </a:r>
            <a:r>
              <a:rPr lang="pt-BR" dirty="0"/>
              <a:t>motivando e recompensando as </a:t>
            </a:r>
            <a:r>
              <a:rPr lang="pt-BR" b="1" dirty="0"/>
              <a:t>pessoas</a:t>
            </a:r>
            <a:r>
              <a:rPr lang="pt-BR" dirty="0"/>
              <a:t> que </a:t>
            </a:r>
            <a:r>
              <a:rPr lang="pt-BR" dirty="0" smtClean="0"/>
              <a:t>trabalham para </a:t>
            </a:r>
            <a:r>
              <a:rPr lang="pt-BR" dirty="0"/>
              <a:t>que os objetivos sejam efetivamente alcançados, isto </a:t>
            </a:r>
            <a:r>
              <a:rPr lang="pt-BR" dirty="0" smtClean="0"/>
              <a:t>é, Administração </a:t>
            </a:r>
            <a:r>
              <a:rPr lang="pt-BR" dirty="0"/>
              <a:t>é uma ciência.</a:t>
            </a:r>
          </a:p>
        </p:txBody>
      </p:sp>
    </p:spTree>
    <p:extLst>
      <p:ext uri="{BB962C8B-B14F-4D97-AF65-F5344CB8AC3E}">
        <p14:creationId xmlns:p14="http://schemas.microsoft.com/office/powerpoint/2010/main" xmlns="" val="395617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de Administração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405128" cy="369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132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funcional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401128" cy="329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27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214</Words>
  <Application>Microsoft Office PowerPoint</Application>
  <PresentationFormat>Apresentação na tela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Unidade 1 – Introdução à Administração  Unidade 2 – As Funções Administrativas e Organizacionais</vt:lpstr>
      <vt:lpstr>Administração</vt:lpstr>
      <vt:lpstr>Conceitos</vt:lpstr>
      <vt:lpstr>Organizações</vt:lpstr>
      <vt:lpstr>Teorias da Administração</vt:lpstr>
      <vt:lpstr>Administrar</vt:lpstr>
      <vt:lpstr>Níveis de Administração</vt:lpstr>
      <vt:lpstr>Estrutura funcional</vt:lpstr>
      <vt:lpstr>Habilidades do administrador</vt:lpstr>
      <vt:lpstr>Referências</vt:lpstr>
      <vt:lpstr>AGRADEÇO A ATENÇÃO!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</cp:lastModifiedBy>
  <cp:revision>17</cp:revision>
  <dcterms:created xsi:type="dcterms:W3CDTF">2013-10-01T21:16:56Z</dcterms:created>
  <dcterms:modified xsi:type="dcterms:W3CDTF">2013-10-02T16:40:16Z</dcterms:modified>
</cp:coreProperties>
</file>