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2" r:id="rId2"/>
    <p:sldId id="256" r:id="rId3"/>
    <p:sldId id="257" r:id="rId4"/>
    <p:sldId id="262" r:id="rId5"/>
    <p:sldId id="258" r:id="rId6"/>
    <p:sldId id="263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78D26-AF0A-4B1C-B791-8FEDD2B8667E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AB87-BFB4-4023-A98E-EA3A863915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480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SE PNAP UFSC INTERN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84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350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76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SE PNAP UFSC INTERN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28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39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26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955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40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21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24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0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28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PNAP UFSC CA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4581128"/>
            <a:ext cx="8132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haroni" panose="02010803020104030203" pitchFamily="2" charset="-79"/>
              </a:rPr>
              <a:t>Teorias da Administração I</a:t>
            </a:r>
            <a:endParaRPr lang="pt-BR" sz="3200" b="1" dirty="0" smtClean="0">
              <a:solidFill>
                <a:srgbClr val="002060"/>
              </a:solidFill>
              <a:latin typeface="Arial Black" pitchFamily="34" charset="0"/>
              <a:cs typeface="Aharoni" panose="02010803020104030203" pitchFamily="2" charset="-79"/>
            </a:endParaRPr>
          </a:p>
          <a:p>
            <a:pPr algn="ctr"/>
            <a:r>
              <a:rPr lang="pt-BR" sz="3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Profa</a:t>
            </a:r>
            <a:r>
              <a:rPr lang="pt-BR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Andressa </a:t>
            </a:r>
            <a:r>
              <a:rPr lang="pt-BR" sz="3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Sasaki</a:t>
            </a:r>
            <a:r>
              <a:rPr lang="pt-BR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Vasques Pacheco</a:t>
            </a:r>
            <a:endParaRPr lang="pt-BR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4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Departamentalização matricial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550996" cy="388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570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DELEGAÇÃO E PODER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Delegação</a:t>
            </a:r>
          </a:p>
          <a:p>
            <a:r>
              <a:rPr lang="pt-BR" dirty="0" smtClean="0"/>
              <a:t>Autoridade</a:t>
            </a:r>
          </a:p>
          <a:p>
            <a:r>
              <a:rPr lang="pt-BR" dirty="0" smtClean="0"/>
              <a:t>Responsabilidade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478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Delegar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 err="1"/>
              <a:t>Meggisson</a:t>
            </a:r>
            <a:r>
              <a:rPr lang="pt-BR" dirty="0"/>
              <a:t> </a:t>
            </a:r>
            <a:r>
              <a:rPr lang="pt-BR" i="1" dirty="0"/>
              <a:t>et al</a:t>
            </a:r>
            <a:r>
              <a:rPr lang="pt-BR" dirty="0"/>
              <a:t>. (1998) afirmam que a delegação ocorre </a:t>
            </a:r>
            <a:r>
              <a:rPr lang="pt-BR" dirty="0" smtClean="0"/>
              <a:t>da seguinte </a:t>
            </a:r>
            <a:r>
              <a:rPr lang="pt-BR" dirty="0"/>
              <a:t>forma: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administrador determina objetivos e deveres </a:t>
            </a:r>
            <a:r>
              <a:rPr lang="pt-BR" dirty="0" smtClean="0"/>
              <a:t>para um </a:t>
            </a:r>
            <a:r>
              <a:rPr lang="pt-BR" dirty="0"/>
              <a:t>empregado de nível mais baixo;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administrador lhe dá a autoridade necessária </a:t>
            </a:r>
            <a:r>
              <a:rPr lang="pt-BR" dirty="0" smtClean="0"/>
              <a:t>para atingir </a:t>
            </a:r>
            <a:r>
              <a:rPr lang="pt-BR" dirty="0"/>
              <a:t>os objetivos e cumprir os deveres;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colaborador aceita a delegação, criando, </a:t>
            </a:r>
            <a:r>
              <a:rPr lang="pt-BR" dirty="0" smtClean="0"/>
              <a:t>portanto, uma </a:t>
            </a:r>
            <a:r>
              <a:rPr lang="pt-BR" dirty="0"/>
              <a:t>obrigação ou responsabilidade; e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administrador atribui ao empregado a </a:t>
            </a:r>
            <a:r>
              <a:rPr lang="pt-BR" dirty="0" smtClean="0"/>
              <a:t>responsabilidade pelos </a:t>
            </a:r>
            <a:r>
              <a:rPr lang="pt-BR" dirty="0"/>
              <a:t>resultados.</a:t>
            </a:r>
          </a:p>
        </p:txBody>
      </p:sp>
    </p:spTree>
    <p:extLst>
      <p:ext uri="{BB962C8B-B14F-4D97-AF65-F5344CB8AC3E}">
        <p14:creationId xmlns:p14="http://schemas.microsoft.com/office/powerpoint/2010/main" xmlns="" val="35144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poder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Recompensa</a:t>
            </a:r>
          </a:p>
          <a:p>
            <a:r>
              <a:rPr lang="pt-BR" dirty="0" smtClean="0"/>
              <a:t>Coercitivo</a:t>
            </a:r>
          </a:p>
          <a:p>
            <a:r>
              <a:rPr lang="pt-BR" dirty="0" smtClean="0"/>
              <a:t>Legítimo</a:t>
            </a:r>
          </a:p>
          <a:p>
            <a:r>
              <a:rPr lang="pt-BR" dirty="0" smtClean="0"/>
              <a:t>Controle de informações</a:t>
            </a:r>
          </a:p>
          <a:p>
            <a:r>
              <a:rPr lang="pt-BR" dirty="0" smtClean="0"/>
              <a:t>Referência</a:t>
            </a:r>
          </a:p>
          <a:p>
            <a:r>
              <a:rPr lang="pt-BR" dirty="0" smtClean="0"/>
              <a:t>Técnico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182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CENTRALIZAÇÃO E DESCENTRALIZAÇÃO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filosofia de administração da organização;</a:t>
            </a:r>
          </a:p>
          <a:p>
            <a:r>
              <a:rPr lang="pt-BR" dirty="0" smtClean="0"/>
              <a:t>história </a:t>
            </a:r>
            <a:r>
              <a:rPr lang="pt-BR" dirty="0"/>
              <a:t>do crescimento da organização;</a:t>
            </a:r>
          </a:p>
          <a:p>
            <a:r>
              <a:rPr lang="pt-BR" dirty="0" smtClean="0"/>
              <a:t>dispersão </a:t>
            </a:r>
            <a:r>
              <a:rPr lang="pt-BR" dirty="0"/>
              <a:t>geográfica da organização;</a:t>
            </a:r>
          </a:p>
          <a:p>
            <a:r>
              <a:rPr lang="pt-BR" dirty="0" smtClean="0"/>
              <a:t>disponibilidade </a:t>
            </a:r>
            <a:r>
              <a:rPr lang="pt-BR" dirty="0"/>
              <a:t>de controle eficaz;</a:t>
            </a:r>
          </a:p>
          <a:p>
            <a:r>
              <a:rPr lang="pt-BR" dirty="0" smtClean="0"/>
              <a:t>qualidade </a:t>
            </a:r>
            <a:r>
              <a:rPr lang="pt-BR" dirty="0"/>
              <a:t>dos administradores nos diferentes níveis; e</a:t>
            </a:r>
          </a:p>
          <a:p>
            <a:r>
              <a:rPr lang="pt-BR" dirty="0" smtClean="0"/>
              <a:t>diversidade </a:t>
            </a:r>
            <a:r>
              <a:rPr lang="pt-BR" dirty="0"/>
              <a:t>dos produtos ou serviços oferecidos.</a:t>
            </a:r>
          </a:p>
        </p:txBody>
      </p:sp>
    </p:spTree>
    <p:extLst>
      <p:ext uri="{BB962C8B-B14F-4D97-AF65-F5344CB8AC3E}">
        <p14:creationId xmlns:p14="http://schemas.microsoft.com/office/powerpoint/2010/main" xmlns="" val="148785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ADMINISTRAÇÃO NOS NOVOS TEMPOS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Sociedade humana e igualitária</a:t>
            </a:r>
          </a:p>
          <a:p>
            <a:r>
              <a:rPr lang="pt-BR" dirty="0" smtClean="0"/>
              <a:t>Escassez de recursos naturais</a:t>
            </a:r>
          </a:p>
          <a:p>
            <a:r>
              <a:rPr lang="pt-BR" dirty="0" smtClean="0"/>
              <a:t>Avanço da tecnologia de informação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424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Papel do administrador – tomada de decisão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776864" cy="38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19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TRIGUEIRO, Francisco </a:t>
            </a:r>
            <a:r>
              <a:rPr lang="pt-BR" dirty="0" err="1"/>
              <a:t>Mirialdo</a:t>
            </a:r>
            <a:r>
              <a:rPr lang="pt-BR" dirty="0"/>
              <a:t> </a:t>
            </a:r>
            <a:r>
              <a:rPr lang="pt-BR" dirty="0" smtClean="0"/>
              <a:t>Chaves; MARQUES, Neiva </a:t>
            </a:r>
            <a:r>
              <a:rPr lang="pt-BR" dirty="0"/>
              <a:t>de </a:t>
            </a:r>
            <a:r>
              <a:rPr lang="pt-BR" dirty="0" smtClean="0"/>
              <a:t>Araújo. </a:t>
            </a:r>
            <a:r>
              <a:rPr lang="pt-BR" b="1" dirty="0"/>
              <a:t>Teorias da Administração </a:t>
            </a:r>
            <a:r>
              <a:rPr lang="pt-BR" b="1" dirty="0" smtClean="0"/>
              <a:t>I</a:t>
            </a:r>
            <a:r>
              <a:rPr lang="pt-BR" dirty="0" smtClean="0"/>
              <a:t>.  </a:t>
            </a:r>
            <a:r>
              <a:rPr lang="pt-BR" dirty="0"/>
              <a:t>Florianópolis : Departamento de Ciências da Administração / UFSC; [Brasília] </a:t>
            </a:r>
            <a:r>
              <a:rPr lang="pt-BR" dirty="0" smtClean="0"/>
              <a:t>: CAPES </a:t>
            </a:r>
            <a:r>
              <a:rPr lang="pt-BR" dirty="0"/>
              <a:t>: UAB, 2009.</a:t>
            </a:r>
          </a:p>
        </p:txBody>
      </p:sp>
    </p:spTree>
    <p:extLst>
      <p:ext uri="{BB962C8B-B14F-4D97-AF65-F5344CB8AC3E}">
        <p14:creationId xmlns:p14="http://schemas.microsoft.com/office/powerpoint/2010/main" xmlns="" val="15342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AGRADEÇO A ATENÇÃO</a:t>
            </a:r>
            <a:r>
              <a:rPr lang="pt-BR" b="1" dirty="0" smtClean="0"/>
              <a:t>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Unidade 5 </a:t>
            </a:r>
            <a:r>
              <a:rPr lang="pt-BR" dirty="0"/>
              <a:t>– Composição Organizacional e Estrutural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Unidade 6 </a:t>
            </a:r>
            <a:r>
              <a:rPr lang="pt-BR" dirty="0"/>
              <a:t>– O Papel do Administrador frente às Mudanças na Sociedade</a:t>
            </a:r>
          </a:p>
        </p:txBody>
      </p:sp>
    </p:spTree>
    <p:extLst>
      <p:ext uri="{BB962C8B-B14F-4D97-AF65-F5344CB8AC3E}">
        <p14:creationId xmlns:p14="http://schemas.microsoft.com/office/powerpoint/2010/main" xmlns="" val="17826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Estruturas formais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Sinergia</a:t>
            </a:r>
          </a:p>
          <a:p>
            <a:r>
              <a:rPr lang="pt-BR" dirty="0" smtClean="0"/>
              <a:t>Divisão do trabalho – especialização</a:t>
            </a:r>
          </a:p>
          <a:p>
            <a:r>
              <a:rPr lang="pt-BR" dirty="0" smtClean="0"/>
              <a:t>Autoridade-responsabilidade (cadeia de comando)</a:t>
            </a:r>
          </a:p>
          <a:p>
            <a:r>
              <a:rPr lang="pt-BR" dirty="0" smtClean="0"/>
              <a:t>Hierarquia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17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organização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Linha (linear)</a:t>
            </a:r>
          </a:p>
          <a:p>
            <a:r>
              <a:rPr lang="pt-BR" dirty="0" smtClean="0"/>
              <a:t>Funcional</a:t>
            </a:r>
          </a:p>
          <a:p>
            <a:r>
              <a:rPr lang="pt-BR" dirty="0" smtClean="0"/>
              <a:t>Linha de assessoria (staff)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386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Departamentalização funcional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21" y="2564904"/>
            <a:ext cx="8882470" cy="32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1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Departamentalização por produto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01" y="2492896"/>
            <a:ext cx="8797213" cy="36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26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5541"/>
            <a:ext cx="7695416" cy="40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Departamentalização territorial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22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Departamentalização por cliente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6675"/>
            <a:ext cx="8244408" cy="38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96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Departamentalização por processo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8909798" cy="22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6177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257</Words>
  <Application>Microsoft Office PowerPoint</Application>
  <PresentationFormat>Apresentação na tela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Unidade 5 – Composição Organizacional e Estrutural Unidade 6 – O Papel do Administrador frente às Mudanças na Sociedade</vt:lpstr>
      <vt:lpstr>Estruturas formais</vt:lpstr>
      <vt:lpstr>Tipos de organização</vt:lpstr>
      <vt:lpstr>Departamentalização funcional</vt:lpstr>
      <vt:lpstr>Departamentalização por produto</vt:lpstr>
      <vt:lpstr>Departamentalização territorial</vt:lpstr>
      <vt:lpstr>Departamentalização por cliente</vt:lpstr>
      <vt:lpstr>Departamentalização por processo</vt:lpstr>
      <vt:lpstr>Departamentalização matricial</vt:lpstr>
      <vt:lpstr>DELEGAÇÃO E PODER</vt:lpstr>
      <vt:lpstr>Delegar</vt:lpstr>
      <vt:lpstr>Tipos de poder</vt:lpstr>
      <vt:lpstr>CENTRALIZAÇÃO E DESCENTRALIZAÇÃO</vt:lpstr>
      <vt:lpstr>ADMINISTRAÇÃO NOS NOVOS TEMPOS</vt:lpstr>
      <vt:lpstr>Papel do administrador – tomada de decisão</vt:lpstr>
      <vt:lpstr>Referências</vt:lpstr>
      <vt:lpstr>AGRADEÇO A ATENÇÃO!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28</cp:revision>
  <dcterms:created xsi:type="dcterms:W3CDTF">2013-10-01T21:16:56Z</dcterms:created>
  <dcterms:modified xsi:type="dcterms:W3CDTF">2013-10-02T17:41:22Z</dcterms:modified>
</cp:coreProperties>
</file>