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8"/>
  </p:notesMasterIdLst>
  <p:handoutMasterIdLst>
    <p:handoutMasterId r:id="rId69"/>
  </p:handout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325" r:id="rId27"/>
    <p:sldId id="286" r:id="rId28"/>
    <p:sldId id="281" r:id="rId29"/>
    <p:sldId id="282" r:id="rId30"/>
    <p:sldId id="283" r:id="rId31"/>
    <p:sldId id="284" r:id="rId32"/>
    <p:sldId id="287" r:id="rId33"/>
    <p:sldId id="288" r:id="rId34"/>
    <p:sldId id="324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300" r:id="rId46"/>
    <p:sldId id="307" r:id="rId47"/>
    <p:sldId id="301" r:id="rId48"/>
    <p:sldId id="302" r:id="rId49"/>
    <p:sldId id="308" r:id="rId50"/>
    <p:sldId id="303" r:id="rId51"/>
    <p:sldId id="304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21" r:id="rId62"/>
    <p:sldId id="318" r:id="rId63"/>
    <p:sldId id="319" r:id="rId64"/>
    <p:sldId id="320" r:id="rId65"/>
    <p:sldId id="322" r:id="rId66"/>
    <p:sldId id="323" r:id="rId6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94" autoAdjust="0"/>
    <p:restoredTop sz="86364" autoAdjust="0"/>
  </p:normalViewPr>
  <p:slideViewPr>
    <p:cSldViewPr>
      <p:cViewPr varScale="1">
        <p:scale>
          <a:sx n="197" d="100"/>
          <a:sy n="197" d="100"/>
        </p:scale>
        <p:origin x="-195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4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notesMaster" Target="notesMasters/notesMaster1.xml"/><Relationship Id="rId69" Type="http://schemas.openxmlformats.org/officeDocument/2006/relationships/handoutMaster" Target="handoutMasters/handoutMaster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printerSettings" Target="printerSettings/printerSettings1.bin"/><Relationship Id="rId71" Type="http://schemas.openxmlformats.org/officeDocument/2006/relationships/presProps" Target="presProps.xml"/><Relationship Id="rId72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theme" Target="theme/theme1.xml"/><Relationship Id="rId74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BF847D-D23B-402D-BE8F-1C11518EEA3E}" type="doc">
      <dgm:prSet loTypeId="urn:microsoft.com/office/officeart/2005/8/layout/bProcess4" loCatId="process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pt-BR"/>
        </a:p>
      </dgm:t>
    </dgm:pt>
    <dgm:pt modelId="{C8AC78CA-FD90-4F3F-A902-CFBF2EEAD233}">
      <dgm:prSet phldrT="[Texto]" custT="1"/>
      <dgm:spPr/>
      <dgm:t>
        <a:bodyPr/>
        <a:lstStyle/>
        <a:p>
          <a:r>
            <a:rPr lang="pt-BR" sz="2000" b="1" dirty="0"/>
            <a:t>fundo comum</a:t>
          </a:r>
        </a:p>
        <a:p>
          <a:r>
            <a:rPr lang="pt-BR" sz="2000" dirty="0"/>
            <a:t>(tradicional</a:t>
          </a:r>
          <a:r>
            <a:rPr lang="pt-BR" sz="1000" dirty="0"/>
            <a:t>)</a:t>
          </a:r>
        </a:p>
      </dgm:t>
    </dgm:pt>
    <dgm:pt modelId="{C2261C74-C5ED-4856-B656-1F7FC4462D6B}" type="parTrans" cxnId="{4FA0D565-DCC0-4ED1-81EA-1AE3FAB7B42E}">
      <dgm:prSet/>
      <dgm:spPr/>
      <dgm:t>
        <a:bodyPr/>
        <a:lstStyle/>
        <a:p>
          <a:endParaRPr lang="pt-BR"/>
        </a:p>
      </dgm:t>
    </dgm:pt>
    <dgm:pt modelId="{E11F7975-0D10-461F-BD36-314E27DFA8ED}" type="sibTrans" cxnId="{4FA0D565-DCC0-4ED1-81EA-1AE3FAB7B42E}">
      <dgm:prSet/>
      <dgm:spPr/>
      <dgm:t>
        <a:bodyPr/>
        <a:lstStyle/>
        <a:p>
          <a:endParaRPr lang="pt-BR"/>
        </a:p>
      </dgm:t>
    </dgm:pt>
    <dgm:pt modelId="{4DC16E06-0F48-4884-805F-9D0B476BFE49}">
      <dgm:prSet phldrT="[Texto]" custT="1"/>
      <dgm:spPr/>
      <dgm:t>
        <a:bodyPr/>
        <a:lstStyle/>
        <a:p>
          <a:r>
            <a:rPr lang="pt-BR" sz="2400" b="1" dirty="0" smtClean="0"/>
            <a:t>sequencial</a:t>
          </a:r>
          <a:endParaRPr lang="pt-BR" sz="2400" b="1" dirty="0"/>
        </a:p>
        <a:p>
          <a:r>
            <a:rPr lang="pt-BR" sz="2000" b="0" dirty="0"/>
            <a:t>(</a:t>
          </a:r>
          <a:r>
            <a:rPr lang="pt-BR" sz="2000" b="0" dirty="0" smtClean="0"/>
            <a:t>contemporânea</a:t>
          </a:r>
          <a:r>
            <a:rPr lang="pt-BR" sz="1000" b="0" dirty="0"/>
            <a:t>)</a:t>
          </a:r>
        </a:p>
      </dgm:t>
    </dgm:pt>
    <dgm:pt modelId="{401D99F3-1407-4610-B405-502933FB770D}" type="parTrans" cxnId="{1C5E6284-476E-4DFF-92CF-66AD9F1FAAF7}">
      <dgm:prSet/>
      <dgm:spPr/>
      <dgm:t>
        <a:bodyPr/>
        <a:lstStyle/>
        <a:p>
          <a:endParaRPr lang="pt-BR"/>
        </a:p>
      </dgm:t>
    </dgm:pt>
    <dgm:pt modelId="{ABFDFE4E-4B91-4C94-9430-595BE21D5DD0}" type="sibTrans" cxnId="{1C5E6284-476E-4DFF-92CF-66AD9F1FAAF7}">
      <dgm:prSet/>
      <dgm:spPr/>
      <dgm:t>
        <a:bodyPr/>
        <a:lstStyle/>
        <a:p>
          <a:endParaRPr lang="pt-BR"/>
        </a:p>
      </dgm:t>
    </dgm:pt>
    <dgm:pt modelId="{BA059FD5-9446-4255-9952-39C97ECA6235}">
      <dgm:prSet phldrT="[Texto]" custT="1"/>
      <dgm:spPr/>
      <dgm:t>
        <a:bodyPr/>
        <a:lstStyle/>
        <a:p>
          <a:r>
            <a:rPr lang="pt-BR" sz="2800" b="1" dirty="0" smtClean="0"/>
            <a:t>recíproca</a:t>
          </a:r>
          <a:endParaRPr lang="pt-BR" sz="2800" b="1" dirty="0"/>
        </a:p>
        <a:p>
          <a:r>
            <a:rPr lang="pt-BR" sz="2400" b="0" dirty="0" smtClean="0"/>
            <a:t>(inovadora</a:t>
          </a:r>
          <a:r>
            <a:rPr lang="pt-BR" sz="2400" b="0" dirty="0"/>
            <a:t>)</a:t>
          </a:r>
        </a:p>
      </dgm:t>
    </dgm:pt>
    <dgm:pt modelId="{14BBDCC2-2905-4E88-8DB3-0F9EB0C4900C}" type="parTrans" cxnId="{1F3BD13E-49BF-4114-9330-2CAFDC725286}">
      <dgm:prSet/>
      <dgm:spPr/>
      <dgm:t>
        <a:bodyPr/>
        <a:lstStyle/>
        <a:p>
          <a:endParaRPr lang="pt-BR"/>
        </a:p>
      </dgm:t>
    </dgm:pt>
    <dgm:pt modelId="{5984203D-EDDB-4AB5-B39F-CC706CF0A4F6}" type="sibTrans" cxnId="{1F3BD13E-49BF-4114-9330-2CAFDC725286}">
      <dgm:prSet/>
      <dgm:spPr/>
      <dgm:t>
        <a:bodyPr/>
        <a:lstStyle/>
        <a:p>
          <a:endParaRPr lang="pt-BR"/>
        </a:p>
      </dgm:t>
    </dgm:pt>
    <dgm:pt modelId="{10DD48AF-C5F8-4137-8475-9A5C9912BEDD}">
      <dgm:prSet phldrT="[Texto]"/>
      <dgm:spPr/>
      <dgm:t>
        <a:bodyPr/>
        <a:lstStyle/>
        <a:p>
          <a:r>
            <a:rPr lang="pt-BR" b="1"/>
            <a:t>artefatos e tecnologia</a:t>
          </a:r>
        </a:p>
      </dgm:t>
    </dgm:pt>
    <dgm:pt modelId="{9E1BB7A3-FDF0-421D-AB16-A1F1483C4729}" type="parTrans" cxnId="{5F9840F1-66BB-4C3B-80CA-1E6CE1BAEDF7}">
      <dgm:prSet/>
      <dgm:spPr/>
      <dgm:t>
        <a:bodyPr/>
        <a:lstStyle/>
        <a:p>
          <a:endParaRPr lang="pt-BR"/>
        </a:p>
      </dgm:t>
    </dgm:pt>
    <dgm:pt modelId="{11E1CDCF-006F-4849-8AE6-9177DB8BC321}" type="sibTrans" cxnId="{5F9840F1-66BB-4C3B-80CA-1E6CE1BAEDF7}">
      <dgm:prSet/>
      <dgm:spPr/>
      <dgm:t>
        <a:bodyPr/>
        <a:lstStyle/>
        <a:p>
          <a:endParaRPr lang="pt-BR"/>
        </a:p>
      </dgm:t>
    </dgm:pt>
    <dgm:pt modelId="{A15B4D96-9A6D-4987-A0AA-05B07342B2F9}">
      <dgm:prSet phldrT="[Texto]"/>
      <dgm:spPr/>
      <dgm:t>
        <a:bodyPr/>
        <a:lstStyle/>
        <a:p>
          <a:r>
            <a:rPr lang="pt-BR" b="1"/>
            <a:t>transformação</a:t>
          </a:r>
        </a:p>
      </dgm:t>
    </dgm:pt>
    <dgm:pt modelId="{7DE57C85-6483-41D4-B7E8-93EBEC048B82}" type="parTrans" cxnId="{DA2515B9-90C0-45F4-94B9-72EE34ED28B9}">
      <dgm:prSet/>
      <dgm:spPr/>
      <dgm:t>
        <a:bodyPr/>
        <a:lstStyle/>
        <a:p>
          <a:endParaRPr lang="pt-BR"/>
        </a:p>
      </dgm:t>
    </dgm:pt>
    <dgm:pt modelId="{CF64FD77-CD04-4CA4-AFCC-D89218D4E25E}" type="sibTrans" cxnId="{DA2515B9-90C0-45F4-94B9-72EE34ED28B9}">
      <dgm:prSet/>
      <dgm:spPr/>
      <dgm:t>
        <a:bodyPr/>
        <a:lstStyle/>
        <a:p>
          <a:endParaRPr lang="pt-BR"/>
        </a:p>
      </dgm:t>
    </dgm:pt>
    <dgm:pt modelId="{1A9EEF11-1D92-4AB8-9F05-34DAC4E7F60F}">
      <dgm:prSet phldrT="[Texto]"/>
      <dgm:spPr/>
      <dgm:t>
        <a:bodyPr/>
        <a:lstStyle/>
        <a:p>
          <a:r>
            <a:rPr lang="pt-BR" b="1" dirty="0"/>
            <a:t>desenvolvimento</a:t>
          </a:r>
        </a:p>
      </dgm:t>
    </dgm:pt>
    <dgm:pt modelId="{B31FF2AA-862C-4A07-8D25-0322DCB9BDCA}" type="parTrans" cxnId="{167B5732-B93E-4EEC-97E9-0481E292EEE9}">
      <dgm:prSet/>
      <dgm:spPr/>
      <dgm:t>
        <a:bodyPr/>
        <a:lstStyle/>
        <a:p>
          <a:endParaRPr lang="pt-BR"/>
        </a:p>
      </dgm:t>
    </dgm:pt>
    <dgm:pt modelId="{F4A9FD37-A384-4754-BE5A-55DFD674D23D}" type="sibTrans" cxnId="{167B5732-B93E-4EEC-97E9-0481E292EEE9}">
      <dgm:prSet/>
      <dgm:spPr/>
      <dgm:t>
        <a:bodyPr/>
        <a:lstStyle/>
        <a:p>
          <a:endParaRPr lang="pt-BR"/>
        </a:p>
      </dgm:t>
    </dgm:pt>
    <dgm:pt modelId="{9D4F3F39-1390-4E9E-97AF-E5A1C8E01212}">
      <dgm:prSet phldrT="[Texto]"/>
      <dgm:spPr/>
      <dgm:t>
        <a:bodyPr/>
        <a:lstStyle/>
        <a:p>
          <a:r>
            <a:rPr lang="pt-BR" b="1"/>
            <a:t>canais de distribuição</a:t>
          </a:r>
        </a:p>
      </dgm:t>
    </dgm:pt>
    <dgm:pt modelId="{3A774124-8BEB-47F6-9D2A-8725136CD01F}" type="parTrans" cxnId="{82668AD6-D88D-4935-AFA0-5FF2E6FE3F29}">
      <dgm:prSet/>
      <dgm:spPr/>
      <dgm:t>
        <a:bodyPr/>
        <a:lstStyle/>
        <a:p>
          <a:endParaRPr lang="pt-BR"/>
        </a:p>
      </dgm:t>
    </dgm:pt>
    <dgm:pt modelId="{EBD7B215-5AE0-4826-86BA-ABB0EE2464B7}" type="sibTrans" cxnId="{82668AD6-D88D-4935-AFA0-5FF2E6FE3F29}">
      <dgm:prSet/>
      <dgm:spPr/>
      <dgm:t>
        <a:bodyPr/>
        <a:lstStyle/>
        <a:p>
          <a:endParaRPr lang="pt-BR"/>
        </a:p>
      </dgm:t>
    </dgm:pt>
    <dgm:pt modelId="{4119A929-57F1-456D-9A44-860402113B77}">
      <dgm:prSet phldrT="[Texto]"/>
      <dgm:spPr/>
      <dgm:t>
        <a:bodyPr/>
        <a:lstStyle/>
        <a:p>
          <a:r>
            <a:rPr lang="pt-BR" b="1" dirty="0"/>
            <a:t>capacidade de </a:t>
          </a:r>
          <a:r>
            <a:rPr lang="pt-BR" b="1" dirty="0" smtClean="0"/>
            <a:t>orientação </a:t>
          </a:r>
          <a:r>
            <a:rPr lang="pt-BR" b="1" dirty="0"/>
            <a:t>por processos</a:t>
          </a:r>
        </a:p>
      </dgm:t>
    </dgm:pt>
    <dgm:pt modelId="{43D360AE-367A-4146-90A6-F780D8D5364B}" type="parTrans" cxnId="{B9D06D2F-5058-40CA-AFF0-AF37BFBA2E03}">
      <dgm:prSet/>
      <dgm:spPr/>
      <dgm:t>
        <a:bodyPr/>
        <a:lstStyle/>
        <a:p>
          <a:endParaRPr lang="pt-BR"/>
        </a:p>
      </dgm:t>
    </dgm:pt>
    <dgm:pt modelId="{0EEECE90-6B32-440E-A719-39BA67BEC788}" type="sibTrans" cxnId="{B9D06D2F-5058-40CA-AFF0-AF37BFBA2E03}">
      <dgm:prSet/>
      <dgm:spPr/>
      <dgm:t>
        <a:bodyPr/>
        <a:lstStyle/>
        <a:p>
          <a:endParaRPr lang="pt-BR"/>
        </a:p>
      </dgm:t>
    </dgm:pt>
    <dgm:pt modelId="{3D9F9FE3-0F01-4869-ADC6-F45D39469A17}">
      <dgm:prSet phldrT="[Texto]"/>
      <dgm:spPr/>
      <dgm:t>
        <a:bodyPr/>
        <a:lstStyle/>
        <a:p>
          <a:r>
            <a:rPr lang="pt-BR" b="1"/>
            <a:t>agentes envolvidos</a:t>
          </a:r>
        </a:p>
      </dgm:t>
    </dgm:pt>
    <dgm:pt modelId="{5F9D2557-C01F-479C-BC17-EB125ACFC62D}" type="parTrans" cxnId="{793338B7-EDD2-4D4F-B94B-752DAFA7509F}">
      <dgm:prSet/>
      <dgm:spPr/>
      <dgm:t>
        <a:bodyPr/>
        <a:lstStyle/>
        <a:p>
          <a:endParaRPr lang="pt-BR"/>
        </a:p>
      </dgm:t>
    </dgm:pt>
    <dgm:pt modelId="{A121A0CE-2184-4871-AD20-1430510931B4}" type="sibTrans" cxnId="{793338B7-EDD2-4D4F-B94B-752DAFA7509F}">
      <dgm:prSet/>
      <dgm:spPr/>
      <dgm:t>
        <a:bodyPr/>
        <a:lstStyle/>
        <a:p>
          <a:endParaRPr lang="pt-BR"/>
        </a:p>
      </dgm:t>
    </dgm:pt>
    <dgm:pt modelId="{849522A6-D8E7-431A-ADC3-BECB18C45731}" type="pres">
      <dgm:prSet presAssocID="{4CBF847D-D23B-402D-BE8F-1C11518EEA3E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pt-BR"/>
        </a:p>
      </dgm:t>
    </dgm:pt>
    <dgm:pt modelId="{76584BA8-CEB7-4728-917E-583C568A8863}" type="pres">
      <dgm:prSet presAssocID="{C8AC78CA-FD90-4F3F-A902-CFBF2EEAD233}" presName="compNode" presStyleCnt="0"/>
      <dgm:spPr/>
    </dgm:pt>
    <dgm:pt modelId="{0925376A-A0C1-4620-B7DE-E1D1BDABBF0B}" type="pres">
      <dgm:prSet presAssocID="{C8AC78CA-FD90-4F3F-A902-CFBF2EEAD233}" presName="dummyConnPt" presStyleCnt="0"/>
      <dgm:spPr/>
    </dgm:pt>
    <dgm:pt modelId="{C0BE94B2-C427-48B6-AD71-AD918CA7349E}" type="pres">
      <dgm:prSet presAssocID="{C8AC78CA-FD90-4F3F-A902-CFBF2EEAD233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04C4119-A3B9-4BA5-A685-AA6E0A674A4F}" type="pres">
      <dgm:prSet presAssocID="{E11F7975-0D10-461F-BD36-314E27DFA8ED}" presName="sibTrans" presStyleLbl="bgSibTrans2D1" presStyleIdx="0" presStyleCnt="8"/>
      <dgm:spPr/>
      <dgm:t>
        <a:bodyPr/>
        <a:lstStyle/>
        <a:p>
          <a:endParaRPr lang="pt-BR"/>
        </a:p>
      </dgm:t>
    </dgm:pt>
    <dgm:pt modelId="{FD1127CE-5887-4EEF-889D-A84BC70C6775}" type="pres">
      <dgm:prSet presAssocID="{4DC16E06-0F48-4884-805F-9D0B476BFE49}" presName="compNode" presStyleCnt="0"/>
      <dgm:spPr/>
    </dgm:pt>
    <dgm:pt modelId="{4A662176-0BAF-4D40-9F34-0AE87ABA1A0E}" type="pres">
      <dgm:prSet presAssocID="{4DC16E06-0F48-4884-805F-9D0B476BFE49}" presName="dummyConnPt" presStyleCnt="0"/>
      <dgm:spPr/>
    </dgm:pt>
    <dgm:pt modelId="{33F5DA85-AEE2-4B20-B345-B6FAAF506799}" type="pres">
      <dgm:prSet presAssocID="{4DC16E06-0F48-4884-805F-9D0B476BFE49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22511C0-E500-43FF-886C-C17C0EB7677B}" type="pres">
      <dgm:prSet presAssocID="{ABFDFE4E-4B91-4C94-9430-595BE21D5DD0}" presName="sibTrans" presStyleLbl="bgSibTrans2D1" presStyleIdx="1" presStyleCnt="8"/>
      <dgm:spPr/>
      <dgm:t>
        <a:bodyPr/>
        <a:lstStyle/>
        <a:p>
          <a:endParaRPr lang="pt-BR"/>
        </a:p>
      </dgm:t>
    </dgm:pt>
    <dgm:pt modelId="{24740F4D-F328-4D95-80B6-27EC74052157}" type="pres">
      <dgm:prSet presAssocID="{BA059FD5-9446-4255-9952-39C97ECA6235}" presName="compNode" presStyleCnt="0"/>
      <dgm:spPr/>
    </dgm:pt>
    <dgm:pt modelId="{3FB60347-393C-46CC-9299-1DB98C0698D1}" type="pres">
      <dgm:prSet presAssocID="{BA059FD5-9446-4255-9952-39C97ECA6235}" presName="dummyConnPt" presStyleCnt="0"/>
      <dgm:spPr/>
    </dgm:pt>
    <dgm:pt modelId="{DEC00AC9-BB5E-4613-9236-EF974D117B36}" type="pres">
      <dgm:prSet presAssocID="{BA059FD5-9446-4255-9952-39C97ECA6235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0EA8C5-F457-4C65-9FE0-CD6A84AE25FE}" type="pres">
      <dgm:prSet presAssocID="{5984203D-EDDB-4AB5-B39F-CC706CF0A4F6}" presName="sibTrans" presStyleLbl="bgSibTrans2D1" presStyleIdx="2" presStyleCnt="8"/>
      <dgm:spPr/>
      <dgm:t>
        <a:bodyPr/>
        <a:lstStyle/>
        <a:p>
          <a:endParaRPr lang="pt-BR"/>
        </a:p>
      </dgm:t>
    </dgm:pt>
    <dgm:pt modelId="{9D568DF9-5F17-41BB-8919-9BAAE0EB0968}" type="pres">
      <dgm:prSet presAssocID="{10DD48AF-C5F8-4137-8475-9A5C9912BEDD}" presName="compNode" presStyleCnt="0"/>
      <dgm:spPr/>
    </dgm:pt>
    <dgm:pt modelId="{741F7DCE-4598-48D7-AFA5-DCF45441EDD8}" type="pres">
      <dgm:prSet presAssocID="{10DD48AF-C5F8-4137-8475-9A5C9912BEDD}" presName="dummyConnPt" presStyleCnt="0"/>
      <dgm:spPr/>
    </dgm:pt>
    <dgm:pt modelId="{5EAE4390-3DB8-42D3-9F06-2DC7F26B5986}" type="pres">
      <dgm:prSet presAssocID="{10DD48AF-C5F8-4137-8475-9A5C9912BEDD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530D649-2EF8-4F25-8CDE-CB5385166FEA}" type="pres">
      <dgm:prSet presAssocID="{11E1CDCF-006F-4849-8AE6-9177DB8BC321}" presName="sibTrans" presStyleLbl="bgSibTrans2D1" presStyleIdx="3" presStyleCnt="8"/>
      <dgm:spPr/>
      <dgm:t>
        <a:bodyPr/>
        <a:lstStyle/>
        <a:p>
          <a:endParaRPr lang="pt-BR"/>
        </a:p>
      </dgm:t>
    </dgm:pt>
    <dgm:pt modelId="{31DDC306-ECF4-4805-9368-C3E98923C80A}" type="pres">
      <dgm:prSet presAssocID="{A15B4D96-9A6D-4987-A0AA-05B07342B2F9}" presName="compNode" presStyleCnt="0"/>
      <dgm:spPr/>
    </dgm:pt>
    <dgm:pt modelId="{40FC219B-E22C-4B3D-AD44-2304765FFD17}" type="pres">
      <dgm:prSet presAssocID="{A15B4D96-9A6D-4987-A0AA-05B07342B2F9}" presName="dummyConnPt" presStyleCnt="0"/>
      <dgm:spPr/>
    </dgm:pt>
    <dgm:pt modelId="{FCE2E5DA-4E2D-47A3-92FF-9B9A92B511C6}" type="pres">
      <dgm:prSet presAssocID="{A15B4D96-9A6D-4987-A0AA-05B07342B2F9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54AB68-F5EF-4798-A5C7-77CEC85BAC3A}" type="pres">
      <dgm:prSet presAssocID="{CF64FD77-CD04-4CA4-AFCC-D89218D4E25E}" presName="sibTrans" presStyleLbl="bgSibTrans2D1" presStyleIdx="4" presStyleCnt="8"/>
      <dgm:spPr/>
      <dgm:t>
        <a:bodyPr/>
        <a:lstStyle/>
        <a:p>
          <a:endParaRPr lang="pt-BR"/>
        </a:p>
      </dgm:t>
    </dgm:pt>
    <dgm:pt modelId="{9448C91B-5600-4428-8E28-0549E0554C26}" type="pres">
      <dgm:prSet presAssocID="{1A9EEF11-1D92-4AB8-9F05-34DAC4E7F60F}" presName="compNode" presStyleCnt="0"/>
      <dgm:spPr/>
    </dgm:pt>
    <dgm:pt modelId="{2A483897-0FF1-4884-840C-AD35FE545C5A}" type="pres">
      <dgm:prSet presAssocID="{1A9EEF11-1D92-4AB8-9F05-34DAC4E7F60F}" presName="dummyConnPt" presStyleCnt="0"/>
      <dgm:spPr/>
    </dgm:pt>
    <dgm:pt modelId="{E32B5698-7BBA-4011-8A88-642837E8F625}" type="pres">
      <dgm:prSet presAssocID="{1A9EEF11-1D92-4AB8-9F05-34DAC4E7F60F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014A549-E990-4530-AEBE-3FEC883B17D3}" type="pres">
      <dgm:prSet presAssocID="{F4A9FD37-A384-4754-BE5A-55DFD674D23D}" presName="sibTrans" presStyleLbl="bgSibTrans2D1" presStyleIdx="5" presStyleCnt="8"/>
      <dgm:spPr/>
      <dgm:t>
        <a:bodyPr/>
        <a:lstStyle/>
        <a:p>
          <a:endParaRPr lang="pt-BR"/>
        </a:p>
      </dgm:t>
    </dgm:pt>
    <dgm:pt modelId="{36A176FC-8CBF-4E4B-A2C8-03B6A66B65E7}" type="pres">
      <dgm:prSet presAssocID="{9D4F3F39-1390-4E9E-97AF-E5A1C8E01212}" presName="compNode" presStyleCnt="0"/>
      <dgm:spPr/>
    </dgm:pt>
    <dgm:pt modelId="{05ED07CA-9287-4F01-BA2C-93C781E95896}" type="pres">
      <dgm:prSet presAssocID="{9D4F3F39-1390-4E9E-97AF-E5A1C8E01212}" presName="dummyConnPt" presStyleCnt="0"/>
      <dgm:spPr/>
    </dgm:pt>
    <dgm:pt modelId="{4CB2D0A8-B04D-4378-BA7C-57FDBDAB75BB}" type="pres">
      <dgm:prSet presAssocID="{9D4F3F39-1390-4E9E-97AF-E5A1C8E01212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546D207-C9EB-45ED-B370-3A2E731DF2AC}" type="pres">
      <dgm:prSet presAssocID="{EBD7B215-5AE0-4826-86BA-ABB0EE2464B7}" presName="sibTrans" presStyleLbl="bgSibTrans2D1" presStyleIdx="6" presStyleCnt="8"/>
      <dgm:spPr/>
      <dgm:t>
        <a:bodyPr/>
        <a:lstStyle/>
        <a:p>
          <a:endParaRPr lang="pt-BR"/>
        </a:p>
      </dgm:t>
    </dgm:pt>
    <dgm:pt modelId="{88977532-7EF0-4F56-9B13-5A86A6F268C9}" type="pres">
      <dgm:prSet presAssocID="{4119A929-57F1-456D-9A44-860402113B77}" presName="compNode" presStyleCnt="0"/>
      <dgm:spPr/>
    </dgm:pt>
    <dgm:pt modelId="{9236F014-36B3-4DD2-9AE0-00B537DD68F7}" type="pres">
      <dgm:prSet presAssocID="{4119A929-57F1-456D-9A44-860402113B77}" presName="dummyConnPt" presStyleCnt="0"/>
      <dgm:spPr/>
    </dgm:pt>
    <dgm:pt modelId="{A2BA74BF-B212-4C07-9D5F-F9733A990DB3}" type="pres">
      <dgm:prSet presAssocID="{4119A929-57F1-456D-9A44-860402113B77}" presName="node" presStyleLbl="node1" presStyleIdx="7" presStyleCnt="9" custLinFactNeighborX="184" custLinFactNeighborY="-127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B29346-C6C4-4E4F-A648-B4EB876F2C90}" type="pres">
      <dgm:prSet presAssocID="{0EEECE90-6B32-440E-A719-39BA67BEC788}" presName="sibTrans" presStyleLbl="bgSibTrans2D1" presStyleIdx="7" presStyleCnt="8"/>
      <dgm:spPr/>
      <dgm:t>
        <a:bodyPr/>
        <a:lstStyle/>
        <a:p>
          <a:endParaRPr lang="pt-BR"/>
        </a:p>
      </dgm:t>
    </dgm:pt>
    <dgm:pt modelId="{FF78B391-1DF1-4AB1-A0F7-FAC31D44FB9F}" type="pres">
      <dgm:prSet presAssocID="{3D9F9FE3-0F01-4869-ADC6-F45D39469A17}" presName="compNode" presStyleCnt="0"/>
      <dgm:spPr/>
    </dgm:pt>
    <dgm:pt modelId="{A5B113BC-0E03-4B95-A913-6BB3E5B93EA3}" type="pres">
      <dgm:prSet presAssocID="{3D9F9FE3-0F01-4869-ADC6-F45D39469A17}" presName="dummyConnPt" presStyleCnt="0"/>
      <dgm:spPr/>
    </dgm:pt>
    <dgm:pt modelId="{56F28A16-8116-4B35-BC1E-5797DA9C0145}" type="pres">
      <dgm:prSet presAssocID="{3D9F9FE3-0F01-4869-ADC6-F45D39469A17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A71AE74-0F21-4754-8F80-E8AC2292C2BD}" type="presOf" srcId="{9D4F3F39-1390-4E9E-97AF-E5A1C8E01212}" destId="{4CB2D0A8-B04D-4378-BA7C-57FDBDAB75BB}" srcOrd="0" destOrd="0" presId="urn:microsoft.com/office/officeart/2005/8/layout/bProcess4"/>
    <dgm:cxn modelId="{E5896E6F-B7C2-4BD5-B497-628F5599324E}" type="presOf" srcId="{ABFDFE4E-4B91-4C94-9430-595BE21D5DD0}" destId="{022511C0-E500-43FF-886C-C17C0EB7677B}" srcOrd="0" destOrd="0" presId="urn:microsoft.com/office/officeart/2005/8/layout/bProcess4"/>
    <dgm:cxn modelId="{1C5E6284-476E-4DFF-92CF-66AD9F1FAAF7}" srcId="{4CBF847D-D23B-402D-BE8F-1C11518EEA3E}" destId="{4DC16E06-0F48-4884-805F-9D0B476BFE49}" srcOrd="1" destOrd="0" parTransId="{401D99F3-1407-4610-B405-502933FB770D}" sibTransId="{ABFDFE4E-4B91-4C94-9430-595BE21D5DD0}"/>
    <dgm:cxn modelId="{8C6DAC42-FD1C-4CFE-B807-66B412D57543}" type="presOf" srcId="{A15B4D96-9A6D-4987-A0AA-05B07342B2F9}" destId="{FCE2E5DA-4E2D-47A3-92FF-9B9A92B511C6}" srcOrd="0" destOrd="0" presId="urn:microsoft.com/office/officeart/2005/8/layout/bProcess4"/>
    <dgm:cxn modelId="{82668AD6-D88D-4935-AFA0-5FF2E6FE3F29}" srcId="{4CBF847D-D23B-402D-BE8F-1C11518EEA3E}" destId="{9D4F3F39-1390-4E9E-97AF-E5A1C8E01212}" srcOrd="6" destOrd="0" parTransId="{3A774124-8BEB-47F6-9D2A-8725136CD01F}" sibTransId="{EBD7B215-5AE0-4826-86BA-ABB0EE2464B7}"/>
    <dgm:cxn modelId="{C0E21FD2-9074-45CE-AB38-216A530FB8DA}" type="presOf" srcId="{4DC16E06-0F48-4884-805F-9D0B476BFE49}" destId="{33F5DA85-AEE2-4B20-B345-B6FAAF506799}" srcOrd="0" destOrd="0" presId="urn:microsoft.com/office/officeart/2005/8/layout/bProcess4"/>
    <dgm:cxn modelId="{910D7AE8-83A3-4D4C-AD82-59597F1A955E}" type="presOf" srcId="{C8AC78CA-FD90-4F3F-A902-CFBF2EEAD233}" destId="{C0BE94B2-C427-48B6-AD71-AD918CA7349E}" srcOrd="0" destOrd="0" presId="urn:microsoft.com/office/officeart/2005/8/layout/bProcess4"/>
    <dgm:cxn modelId="{5F9840F1-66BB-4C3B-80CA-1E6CE1BAEDF7}" srcId="{4CBF847D-D23B-402D-BE8F-1C11518EEA3E}" destId="{10DD48AF-C5F8-4137-8475-9A5C9912BEDD}" srcOrd="3" destOrd="0" parTransId="{9E1BB7A3-FDF0-421D-AB16-A1F1483C4729}" sibTransId="{11E1CDCF-006F-4849-8AE6-9177DB8BC321}"/>
    <dgm:cxn modelId="{1F3BD13E-49BF-4114-9330-2CAFDC725286}" srcId="{4CBF847D-D23B-402D-BE8F-1C11518EEA3E}" destId="{BA059FD5-9446-4255-9952-39C97ECA6235}" srcOrd="2" destOrd="0" parTransId="{14BBDCC2-2905-4E88-8DB3-0F9EB0C4900C}" sibTransId="{5984203D-EDDB-4AB5-B39F-CC706CF0A4F6}"/>
    <dgm:cxn modelId="{7FEFAA69-7D90-4FFD-A70E-2168A8141D85}" type="presOf" srcId="{EBD7B215-5AE0-4826-86BA-ABB0EE2464B7}" destId="{4546D207-C9EB-45ED-B370-3A2E731DF2AC}" srcOrd="0" destOrd="0" presId="urn:microsoft.com/office/officeart/2005/8/layout/bProcess4"/>
    <dgm:cxn modelId="{7AE437C2-FE2E-4C13-BFC1-E9343351F829}" type="presOf" srcId="{11E1CDCF-006F-4849-8AE6-9177DB8BC321}" destId="{B530D649-2EF8-4F25-8CDE-CB5385166FEA}" srcOrd="0" destOrd="0" presId="urn:microsoft.com/office/officeart/2005/8/layout/bProcess4"/>
    <dgm:cxn modelId="{73E98973-4766-4390-AA27-0375523254D5}" type="presOf" srcId="{4119A929-57F1-456D-9A44-860402113B77}" destId="{A2BA74BF-B212-4C07-9D5F-F9733A990DB3}" srcOrd="0" destOrd="0" presId="urn:microsoft.com/office/officeart/2005/8/layout/bProcess4"/>
    <dgm:cxn modelId="{58486F11-08B8-42C8-ABD4-0286687FEEC3}" type="presOf" srcId="{3D9F9FE3-0F01-4869-ADC6-F45D39469A17}" destId="{56F28A16-8116-4B35-BC1E-5797DA9C0145}" srcOrd="0" destOrd="0" presId="urn:microsoft.com/office/officeart/2005/8/layout/bProcess4"/>
    <dgm:cxn modelId="{064BA680-9897-4CC8-9530-6FD1D3635639}" type="presOf" srcId="{CF64FD77-CD04-4CA4-AFCC-D89218D4E25E}" destId="{2A54AB68-F5EF-4798-A5C7-77CEC85BAC3A}" srcOrd="0" destOrd="0" presId="urn:microsoft.com/office/officeart/2005/8/layout/bProcess4"/>
    <dgm:cxn modelId="{793338B7-EDD2-4D4F-B94B-752DAFA7509F}" srcId="{4CBF847D-D23B-402D-BE8F-1C11518EEA3E}" destId="{3D9F9FE3-0F01-4869-ADC6-F45D39469A17}" srcOrd="8" destOrd="0" parTransId="{5F9D2557-C01F-479C-BC17-EB125ACFC62D}" sibTransId="{A121A0CE-2184-4871-AD20-1430510931B4}"/>
    <dgm:cxn modelId="{1E4E3077-C9DD-4D4A-8ADB-37F8A5B6CC8D}" type="presOf" srcId="{E11F7975-0D10-461F-BD36-314E27DFA8ED}" destId="{604C4119-A3B9-4BA5-A685-AA6E0A674A4F}" srcOrd="0" destOrd="0" presId="urn:microsoft.com/office/officeart/2005/8/layout/bProcess4"/>
    <dgm:cxn modelId="{BCE80245-3A5A-41B9-89ED-CBE9BAAEDFC4}" type="presOf" srcId="{10DD48AF-C5F8-4137-8475-9A5C9912BEDD}" destId="{5EAE4390-3DB8-42D3-9F06-2DC7F26B5986}" srcOrd="0" destOrd="0" presId="urn:microsoft.com/office/officeart/2005/8/layout/bProcess4"/>
    <dgm:cxn modelId="{167B5732-B93E-4EEC-97E9-0481E292EEE9}" srcId="{4CBF847D-D23B-402D-BE8F-1C11518EEA3E}" destId="{1A9EEF11-1D92-4AB8-9F05-34DAC4E7F60F}" srcOrd="5" destOrd="0" parTransId="{B31FF2AA-862C-4A07-8D25-0322DCB9BDCA}" sibTransId="{F4A9FD37-A384-4754-BE5A-55DFD674D23D}"/>
    <dgm:cxn modelId="{B9D06D2F-5058-40CA-AFF0-AF37BFBA2E03}" srcId="{4CBF847D-D23B-402D-BE8F-1C11518EEA3E}" destId="{4119A929-57F1-456D-9A44-860402113B77}" srcOrd="7" destOrd="0" parTransId="{43D360AE-367A-4146-90A6-F780D8D5364B}" sibTransId="{0EEECE90-6B32-440E-A719-39BA67BEC788}"/>
    <dgm:cxn modelId="{20F6F842-3F8A-450D-B525-E2B193FC44F9}" type="presOf" srcId="{4CBF847D-D23B-402D-BE8F-1C11518EEA3E}" destId="{849522A6-D8E7-431A-ADC3-BECB18C45731}" srcOrd="0" destOrd="0" presId="urn:microsoft.com/office/officeart/2005/8/layout/bProcess4"/>
    <dgm:cxn modelId="{79A33114-DF43-41B1-B81F-7CE05D536323}" type="presOf" srcId="{BA059FD5-9446-4255-9952-39C97ECA6235}" destId="{DEC00AC9-BB5E-4613-9236-EF974D117B36}" srcOrd="0" destOrd="0" presId="urn:microsoft.com/office/officeart/2005/8/layout/bProcess4"/>
    <dgm:cxn modelId="{4FA0D565-DCC0-4ED1-81EA-1AE3FAB7B42E}" srcId="{4CBF847D-D23B-402D-BE8F-1C11518EEA3E}" destId="{C8AC78CA-FD90-4F3F-A902-CFBF2EEAD233}" srcOrd="0" destOrd="0" parTransId="{C2261C74-C5ED-4856-B656-1F7FC4462D6B}" sibTransId="{E11F7975-0D10-461F-BD36-314E27DFA8ED}"/>
    <dgm:cxn modelId="{7BCE99CD-7582-47E2-AC23-FDAFC3CA430B}" type="presOf" srcId="{5984203D-EDDB-4AB5-B39F-CC706CF0A4F6}" destId="{240EA8C5-F457-4C65-9FE0-CD6A84AE25FE}" srcOrd="0" destOrd="0" presId="urn:microsoft.com/office/officeart/2005/8/layout/bProcess4"/>
    <dgm:cxn modelId="{F164D107-21C3-4977-B95D-7AD6E77E8879}" type="presOf" srcId="{0EEECE90-6B32-440E-A719-39BA67BEC788}" destId="{5DB29346-C6C4-4E4F-A648-B4EB876F2C90}" srcOrd="0" destOrd="0" presId="urn:microsoft.com/office/officeart/2005/8/layout/bProcess4"/>
    <dgm:cxn modelId="{B4E5D31A-D0D8-4304-A655-656538611BD9}" type="presOf" srcId="{1A9EEF11-1D92-4AB8-9F05-34DAC4E7F60F}" destId="{E32B5698-7BBA-4011-8A88-642837E8F625}" srcOrd="0" destOrd="0" presId="urn:microsoft.com/office/officeart/2005/8/layout/bProcess4"/>
    <dgm:cxn modelId="{84714CA4-6617-4325-9675-359DCC434BB9}" type="presOf" srcId="{F4A9FD37-A384-4754-BE5A-55DFD674D23D}" destId="{5014A549-E990-4530-AEBE-3FEC883B17D3}" srcOrd="0" destOrd="0" presId="urn:microsoft.com/office/officeart/2005/8/layout/bProcess4"/>
    <dgm:cxn modelId="{DA2515B9-90C0-45F4-94B9-72EE34ED28B9}" srcId="{4CBF847D-D23B-402D-BE8F-1C11518EEA3E}" destId="{A15B4D96-9A6D-4987-A0AA-05B07342B2F9}" srcOrd="4" destOrd="0" parTransId="{7DE57C85-6483-41D4-B7E8-93EBEC048B82}" sibTransId="{CF64FD77-CD04-4CA4-AFCC-D89218D4E25E}"/>
    <dgm:cxn modelId="{29F73F5E-79AC-46E7-A715-00F4CCA0BEBF}" type="presParOf" srcId="{849522A6-D8E7-431A-ADC3-BECB18C45731}" destId="{76584BA8-CEB7-4728-917E-583C568A8863}" srcOrd="0" destOrd="0" presId="urn:microsoft.com/office/officeart/2005/8/layout/bProcess4"/>
    <dgm:cxn modelId="{1FCF208F-9FDA-413F-BA19-68804EF726D6}" type="presParOf" srcId="{76584BA8-CEB7-4728-917E-583C568A8863}" destId="{0925376A-A0C1-4620-B7DE-E1D1BDABBF0B}" srcOrd="0" destOrd="0" presId="urn:microsoft.com/office/officeart/2005/8/layout/bProcess4"/>
    <dgm:cxn modelId="{3A92EDC2-37EA-43FF-8040-274F169ACB1E}" type="presParOf" srcId="{76584BA8-CEB7-4728-917E-583C568A8863}" destId="{C0BE94B2-C427-48B6-AD71-AD918CA7349E}" srcOrd="1" destOrd="0" presId="urn:microsoft.com/office/officeart/2005/8/layout/bProcess4"/>
    <dgm:cxn modelId="{025B4471-DCA5-4473-B420-6516491BC42B}" type="presParOf" srcId="{849522A6-D8E7-431A-ADC3-BECB18C45731}" destId="{604C4119-A3B9-4BA5-A685-AA6E0A674A4F}" srcOrd="1" destOrd="0" presId="urn:microsoft.com/office/officeart/2005/8/layout/bProcess4"/>
    <dgm:cxn modelId="{BFFAC7B7-EF73-4C07-9CA3-4BF4A2843BFD}" type="presParOf" srcId="{849522A6-D8E7-431A-ADC3-BECB18C45731}" destId="{FD1127CE-5887-4EEF-889D-A84BC70C6775}" srcOrd="2" destOrd="0" presId="urn:microsoft.com/office/officeart/2005/8/layout/bProcess4"/>
    <dgm:cxn modelId="{EBE640F2-F708-487B-99E6-601E4EB1B1C1}" type="presParOf" srcId="{FD1127CE-5887-4EEF-889D-A84BC70C6775}" destId="{4A662176-0BAF-4D40-9F34-0AE87ABA1A0E}" srcOrd="0" destOrd="0" presId="urn:microsoft.com/office/officeart/2005/8/layout/bProcess4"/>
    <dgm:cxn modelId="{AA7D21DB-4347-4347-B4E6-2C4EADC66338}" type="presParOf" srcId="{FD1127CE-5887-4EEF-889D-A84BC70C6775}" destId="{33F5DA85-AEE2-4B20-B345-B6FAAF506799}" srcOrd="1" destOrd="0" presId="urn:microsoft.com/office/officeart/2005/8/layout/bProcess4"/>
    <dgm:cxn modelId="{A55CC755-66FE-4711-B81A-F1740CAB1840}" type="presParOf" srcId="{849522A6-D8E7-431A-ADC3-BECB18C45731}" destId="{022511C0-E500-43FF-886C-C17C0EB7677B}" srcOrd="3" destOrd="0" presId="urn:microsoft.com/office/officeart/2005/8/layout/bProcess4"/>
    <dgm:cxn modelId="{C8403AA9-B50C-409D-BBA9-3BB4A2B783EA}" type="presParOf" srcId="{849522A6-D8E7-431A-ADC3-BECB18C45731}" destId="{24740F4D-F328-4D95-80B6-27EC74052157}" srcOrd="4" destOrd="0" presId="urn:microsoft.com/office/officeart/2005/8/layout/bProcess4"/>
    <dgm:cxn modelId="{F27FF8A2-E4C0-4774-A363-3AABA1364341}" type="presParOf" srcId="{24740F4D-F328-4D95-80B6-27EC74052157}" destId="{3FB60347-393C-46CC-9299-1DB98C0698D1}" srcOrd="0" destOrd="0" presId="urn:microsoft.com/office/officeart/2005/8/layout/bProcess4"/>
    <dgm:cxn modelId="{56DBC9C6-ACC2-40FC-BD2F-FD8471A0FBF8}" type="presParOf" srcId="{24740F4D-F328-4D95-80B6-27EC74052157}" destId="{DEC00AC9-BB5E-4613-9236-EF974D117B36}" srcOrd="1" destOrd="0" presId="urn:microsoft.com/office/officeart/2005/8/layout/bProcess4"/>
    <dgm:cxn modelId="{62D3BC86-0E79-4C76-AAD0-F81C38BE8D86}" type="presParOf" srcId="{849522A6-D8E7-431A-ADC3-BECB18C45731}" destId="{240EA8C5-F457-4C65-9FE0-CD6A84AE25FE}" srcOrd="5" destOrd="0" presId="urn:microsoft.com/office/officeart/2005/8/layout/bProcess4"/>
    <dgm:cxn modelId="{54CD90B1-144A-40A9-AB80-2980CB76DE53}" type="presParOf" srcId="{849522A6-D8E7-431A-ADC3-BECB18C45731}" destId="{9D568DF9-5F17-41BB-8919-9BAAE0EB0968}" srcOrd="6" destOrd="0" presId="urn:microsoft.com/office/officeart/2005/8/layout/bProcess4"/>
    <dgm:cxn modelId="{34D409AB-25CE-4B18-83F0-E4ECDBC7AE66}" type="presParOf" srcId="{9D568DF9-5F17-41BB-8919-9BAAE0EB0968}" destId="{741F7DCE-4598-48D7-AFA5-DCF45441EDD8}" srcOrd="0" destOrd="0" presId="urn:microsoft.com/office/officeart/2005/8/layout/bProcess4"/>
    <dgm:cxn modelId="{C5F25C1F-3E29-4830-8F39-1A7ED677C2C3}" type="presParOf" srcId="{9D568DF9-5F17-41BB-8919-9BAAE0EB0968}" destId="{5EAE4390-3DB8-42D3-9F06-2DC7F26B5986}" srcOrd="1" destOrd="0" presId="urn:microsoft.com/office/officeart/2005/8/layout/bProcess4"/>
    <dgm:cxn modelId="{FD74FAA2-3352-498B-9101-A9A46EC550D4}" type="presParOf" srcId="{849522A6-D8E7-431A-ADC3-BECB18C45731}" destId="{B530D649-2EF8-4F25-8CDE-CB5385166FEA}" srcOrd="7" destOrd="0" presId="urn:microsoft.com/office/officeart/2005/8/layout/bProcess4"/>
    <dgm:cxn modelId="{7190E6B7-FECC-432A-98C8-54B2F7D39E30}" type="presParOf" srcId="{849522A6-D8E7-431A-ADC3-BECB18C45731}" destId="{31DDC306-ECF4-4805-9368-C3E98923C80A}" srcOrd="8" destOrd="0" presId="urn:microsoft.com/office/officeart/2005/8/layout/bProcess4"/>
    <dgm:cxn modelId="{C51F2D17-CD69-4E29-A2F2-D250135D3912}" type="presParOf" srcId="{31DDC306-ECF4-4805-9368-C3E98923C80A}" destId="{40FC219B-E22C-4B3D-AD44-2304765FFD17}" srcOrd="0" destOrd="0" presId="urn:microsoft.com/office/officeart/2005/8/layout/bProcess4"/>
    <dgm:cxn modelId="{8AB2679A-094B-463E-979B-5249A748ACFB}" type="presParOf" srcId="{31DDC306-ECF4-4805-9368-C3E98923C80A}" destId="{FCE2E5DA-4E2D-47A3-92FF-9B9A92B511C6}" srcOrd="1" destOrd="0" presId="urn:microsoft.com/office/officeart/2005/8/layout/bProcess4"/>
    <dgm:cxn modelId="{9AE16064-3EAA-47DE-B331-47DED3BBF057}" type="presParOf" srcId="{849522A6-D8E7-431A-ADC3-BECB18C45731}" destId="{2A54AB68-F5EF-4798-A5C7-77CEC85BAC3A}" srcOrd="9" destOrd="0" presId="urn:microsoft.com/office/officeart/2005/8/layout/bProcess4"/>
    <dgm:cxn modelId="{9164FBE8-849B-471F-88F1-0CC93C80A763}" type="presParOf" srcId="{849522A6-D8E7-431A-ADC3-BECB18C45731}" destId="{9448C91B-5600-4428-8E28-0549E0554C26}" srcOrd="10" destOrd="0" presId="urn:microsoft.com/office/officeart/2005/8/layout/bProcess4"/>
    <dgm:cxn modelId="{E89B261B-2B89-4FBC-9E98-094EFFAF0072}" type="presParOf" srcId="{9448C91B-5600-4428-8E28-0549E0554C26}" destId="{2A483897-0FF1-4884-840C-AD35FE545C5A}" srcOrd="0" destOrd="0" presId="urn:microsoft.com/office/officeart/2005/8/layout/bProcess4"/>
    <dgm:cxn modelId="{CDF11D89-0977-46F0-962B-BB6E8D627432}" type="presParOf" srcId="{9448C91B-5600-4428-8E28-0549E0554C26}" destId="{E32B5698-7BBA-4011-8A88-642837E8F625}" srcOrd="1" destOrd="0" presId="urn:microsoft.com/office/officeart/2005/8/layout/bProcess4"/>
    <dgm:cxn modelId="{A9718C01-C373-487D-9355-31B57C360CC6}" type="presParOf" srcId="{849522A6-D8E7-431A-ADC3-BECB18C45731}" destId="{5014A549-E990-4530-AEBE-3FEC883B17D3}" srcOrd="11" destOrd="0" presId="urn:microsoft.com/office/officeart/2005/8/layout/bProcess4"/>
    <dgm:cxn modelId="{A9EC8EFA-20B7-486B-8AD6-56C75784FD9F}" type="presParOf" srcId="{849522A6-D8E7-431A-ADC3-BECB18C45731}" destId="{36A176FC-8CBF-4E4B-A2C8-03B6A66B65E7}" srcOrd="12" destOrd="0" presId="urn:microsoft.com/office/officeart/2005/8/layout/bProcess4"/>
    <dgm:cxn modelId="{48061193-EF3F-49D9-BE6A-04C9E91C1DFF}" type="presParOf" srcId="{36A176FC-8CBF-4E4B-A2C8-03B6A66B65E7}" destId="{05ED07CA-9287-4F01-BA2C-93C781E95896}" srcOrd="0" destOrd="0" presId="urn:microsoft.com/office/officeart/2005/8/layout/bProcess4"/>
    <dgm:cxn modelId="{581175D7-4DA4-491F-8098-367FE2350B87}" type="presParOf" srcId="{36A176FC-8CBF-4E4B-A2C8-03B6A66B65E7}" destId="{4CB2D0A8-B04D-4378-BA7C-57FDBDAB75BB}" srcOrd="1" destOrd="0" presId="urn:microsoft.com/office/officeart/2005/8/layout/bProcess4"/>
    <dgm:cxn modelId="{5852F90E-A2E7-48AE-B9E5-CAA4132DEB6F}" type="presParOf" srcId="{849522A6-D8E7-431A-ADC3-BECB18C45731}" destId="{4546D207-C9EB-45ED-B370-3A2E731DF2AC}" srcOrd="13" destOrd="0" presId="urn:microsoft.com/office/officeart/2005/8/layout/bProcess4"/>
    <dgm:cxn modelId="{4398BBF2-FACB-47B2-8A59-9F267592A48F}" type="presParOf" srcId="{849522A6-D8E7-431A-ADC3-BECB18C45731}" destId="{88977532-7EF0-4F56-9B13-5A86A6F268C9}" srcOrd="14" destOrd="0" presId="urn:microsoft.com/office/officeart/2005/8/layout/bProcess4"/>
    <dgm:cxn modelId="{4B7C16E6-4A86-462B-941D-8DDE46CD747C}" type="presParOf" srcId="{88977532-7EF0-4F56-9B13-5A86A6F268C9}" destId="{9236F014-36B3-4DD2-9AE0-00B537DD68F7}" srcOrd="0" destOrd="0" presId="urn:microsoft.com/office/officeart/2005/8/layout/bProcess4"/>
    <dgm:cxn modelId="{9DA8C2B6-4E4D-4F05-9CB7-873702A48FC7}" type="presParOf" srcId="{88977532-7EF0-4F56-9B13-5A86A6F268C9}" destId="{A2BA74BF-B212-4C07-9D5F-F9733A990DB3}" srcOrd="1" destOrd="0" presId="urn:microsoft.com/office/officeart/2005/8/layout/bProcess4"/>
    <dgm:cxn modelId="{95F8BE63-7DF7-410D-8516-EC12D0AF1877}" type="presParOf" srcId="{849522A6-D8E7-431A-ADC3-BECB18C45731}" destId="{5DB29346-C6C4-4E4F-A648-B4EB876F2C90}" srcOrd="15" destOrd="0" presId="urn:microsoft.com/office/officeart/2005/8/layout/bProcess4"/>
    <dgm:cxn modelId="{DA9763C0-86FE-44FC-9758-9F56697C069B}" type="presParOf" srcId="{849522A6-D8E7-431A-ADC3-BECB18C45731}" destId="{FF78B391-1DF1-4AB1-A0F7-FAC31D44FB9F}" srcOrd="16" destOrd="0" presId="urn:microsoft.com/office/officeart/2005/8/layout/bProcess4"/>
    <dgm:cxn modelId="{83B8199B-559E-4097-A986-261FD9C5F471}" type="presParOf" srcId="{FF78B391-1DF1-4AB1-A0F7-FAC31D44FB9F}" destId="{A5B113BC-0E03-4B95-A913-6BB3E5B93EA3}" srcOrd="0" destOrd="0" presId="urn:microsoft.com/office/officeart/2005/8/layout/bProcess4"/>
    <dgm:cxn modelId="{621E163A-768E-459F-B5AC-E17B82735CDA}" type="presParOf" srcId="{FF78B391-1DF1-4AB1-A0F7-FAC31D44FB9F}" destId="{56F28A16-8116-4B35-BC1E-5797DA9C0145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4C8270-F051-4465-97FB-6FC122259BE9}" type="doc">
      <dgm:prSet loTypeId="urn:microsoft.com/office/officeart/2005/8/layout/cycle6" loCatId="relationship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pt-BR"/>
        </a:p>
      </dgm:t>
    </dgm:pt>
    <dgm:pt modelId="{2AC3E4B5-A9AB-4EF4-96B7-74CC07DC6E1C}">
      <dgm:prSet phldrT="[Texto]" custT="1"/>
      <dgm:spPr/>
      <dgm:t>
        <a:bodyPr/>
        <a:lstStyle/>
        <a:p>
          <a:r>
            <a:rPr lang="pt-BR" sz="2400" b="1" dirty="0" smtClean="0"/>
            <a:t>cúpula </a:t>
          </a:r>
          <a:r>
            <a:rPr lang="pt-BR" sz="2400" b="1" dirty="0"/>
            <a:t>estratégica</a:t>
          </a:r>
        </a:p>
      </dgm:t>
    </dgm:pt>
    <dgm:pt modelId="{233A3C04-A116-4C04-BFFD-8234FBB826CE}" type="parTrans" cxnId="{2EE550FE-AAC8-4AA2-B882-98D7597C5E1D}">
      <dgm:prSet/>
      <dgm:spPr/>
      <dgm:t>
        <a:bodyPr/>
        <a:lstStyle/>
        <a:p>
          <a:endParaRPr lang="pt-BR" sz="2400"/>
        </a:p>
      </dgm:t>
    </dgm:pt>
    <dgm:pt modelId="{D669EA82-5CC3-436B-BEF2-83E9F4451D26}" type="sibTrans" cxnId="{2EE550FE-AAC8-4AA2-B882-98D7597C5E1D}">
      <dgm:prSet/>
      <dgm:spPr/>
      <dgm:t>
        <a:bodyPr/>
        <a:lstStyle/>
        <a:p>
          <a:endParaRPr lang="pt-BR" sz="2400"/>
        </a:p>
      </dgm:t>
    </dgm:pt>
    <dgm:pt modelId="{7F71915E-D0A8-46FF-8083-C2238A4F39D2}">
      <dgm:prSet phldrT="[Texto]" custT="1"/>
      <dgm:spPr/>
      <dgm:t>
        <a:bodyPr/>
        <a:lstStyle/>
        <a:p>
          <a:r>
            <a:rPr lang="pt-BR" sz="2400" b="1" dirty="0"/>
            <a:t>assessoria de apoio</a:t>
          </a:r>
        </a:p>
      </dgm:t>
    </dgm:pt>
    <dgm:pt modelId="{75065F91-0CEF-4D72-AA97-7BA0012C15CF}" type="parTrans" cxnId="{43A3D1F7-8A9B-43F3-AD61-A93BC1D3AE75}">
      <dgm:prSet/>
      <dgm:spPr/>
      <dgm:t>
        <a:bodyPr/>
        <a:lstStyle/>
        <a:p>
          <a:endParaRPr lang="pt-BR" sz="2400"/>
        </a:p>
      </dgm:t>
    </dgm:pt>
    <dgm:pt modelId="{10E6828A-2835-45AC-BD3B-3393D391ECFF}" type="sibTrans" cxnId="{43A3D1F7-8A9B-43F3-AD61-A93BC1D3AE75}">
      <dgm:prSet/>
      <dgm:spPr/>
      <dgm:t>
        <a:bodyPr/>
        <a:lstStyle/>
        <a:p>
          <a:endParaRPr lang="pt-BR" sz="2400"/>
        </a:p>
      </dgm:t>
    </dgm:pt>
    <dgm:pt modelId="{C9432569-18C4-4C3E-A976-D2AF8968A4DA}">
      <dgm:prSet phldrT="[Texto]" custT="1"/>
      <dgm:spPr/>
      <dgm:t>
        <a:bodyPr/>
        <a:lstStyle/>
        <a:p>
          <a:r>
            <a:rPr lang="pt-BR" sz="2400" b="1" dirty="0"/>
            <a:t>linha intermediária</a:t>
          </a:r>
        </a:p>
      </dgm:t>
    </dgm:pt>
    <dgm:pt modelId="{2BAFCCCD-DB54-4CD7-AAD7-75C9FC566A0B}" type="parTrans" cxnId="{8E5DFFF2-E7F7-4DED-A1CA-438C53CAA193}">
      <dgm:prSet/>
      <dgm:spPr/>
      <dgm:t>
        <a:bodyPr/>
        <a:lstStyle/>
        <a:p>
          <a:endParaRPr lang="pt-BR" sz="2400"/>
        </a:p>
      </dgm:t>
    </dgm:pt>
    <dgm:pt modelId="{766324C2-E409-4AB4-96F8-A8B103FF615F}" type="sibTrans" cxnId="{8E5DFFF2-E7F7-4DED-A1CA-438C53CAA193}">
      <dgm:prSet/>
      <dgm:spPr/>
      <dgm:t>
        <a:bodyPr/>
        <a:lstStyle/>
        <a:p>
          <a:endParaRPr lang="pt-BR" sz="2400"/>
        </a:p>
      </dgm:t>
    </dgm:pt>
    <dgm:pt modelId="{1E716370-7012-4CB4-8BF6-1FC40E309881}">
      <dgm:prSet phldrT="[Texto]" custT="1"/>
      <dgm:spPr/>
      <dgm:t>
        <a:bodyPr/>
        <a:lstStyle/>
        <a:p>
          <a:r>
            <a:rPr lang="pt-BR" sz="2400" b="1" dirty="0" smtClean="0"/>
            <a:t>núcleo  </a:t>
          </a:r>
          <a:r>
            <a:rPr lang="pt-BR" sz="2400" b="1" dirty="0"/>
            <a:t>operacional</a:t>
          </a:r>
        </a:p>
      </dgm:t>
    </dgm:pt>
    <dgm:pt modelId="{16661FCF-06AC-4BE1-BDB6-41277D99D94B}" type="parTrans" cxnId="{73516217-2AA6-4538-A1A0-04CC98B66B7E}">
      <dgm:prSet/>
      <dgm:spPr/>
      <dgm:t>
        <a:bodyPr/>
        <a:lstStyle/>
        <a:p>
          <a:endParaRPr lang="pt-BR" sz="2400"/>
        </a:p>
      </dgm:t>
    </dgm:pt>
    <dgm:pt modelId="{CCBB3612-8EDF-4838-8547-D60B22EE6739}" type="sibTrans" cxnId="{73516217-2AA6-4538-A1A0-04CC98B66B7E}">
      <dgm:prSet/>
      <dgm:spPr/>
      <dgm:t>
        <a:bodyPr/>
        <a:lstStyle/>
        <a:p>
          <a:endParaRPr lang="pt-BR" sz="2400"/>
        </a:p>
      </dgm:t>
    </dgm:pt>
    <dgm:pt modelId="{1EAF9E59-BD10-4F09-B86A-225F6047B767}">
      <dgm:prSet phldrT="[Texto]" custT="1"/>
      <dgm:spPr/>
      <dgm:t>
        <a:bodyPr/>
        <a:lstStyle/>
        <a:p>
          <a:r>
            <a:rPr lang="pt-BR" sz="2000" b="1" dirty="0" smtClean="0"/>
            <a:t>Tecnoestrutura</a:t>
          </a:r>
          <a:endParaRPr lang="pt-BR" sz="2000" b="1" dirty="0"/>
        </a:p>
      </dgm:t>
    </dgm:pt>
    <dgm:pt modelId="{CC86FFDA-8D52-451E-962B-878963588731}" type="parTrans" cxnId="{80E6AE86-0552-4064-8C6B-4F895D58D959}">
      <dgm:prSet/>
      <dgm:spPr/>
      <dgm:t>
        <a:bodyPr/>
        <a:lstStyle/>
        <a:p>
          <a:endParaRPr lang="pt-BR" sz="2400"/>
        </a:p>
      </dgm:t>
    </dgm:pt>
    <dgm:pt modelId="{BB0BBDA6-560F-43BB-A8E4-EDEA3BAB21A6}" type="sibTrans" cxnId="{80E6AE86-0552-4064-8C6B-4F895D58D959}">
      <dgm:prSet/>
      <dgm:spPr/>
      <dgm:t>
        <a:bodyPr/>
        <a:lstStyle/>
        <a:p>
          <a:endParaRPr lang="pt-BR" sz="2400"/>
        </a:p>
      </dgm:t>
    </dgm:pt>
    <dgm:pt modelId="{C2414455-123B-4784-8855-F370C592EEF7}" type="pres">
      <dgm:prSet presAssocID="{4F4C8270-F051-4465-97FB-6FC122259BE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ACD32E8-4273-442F-85D6-4761DAF4AE05}" type="pres">
      <dgm:prSet presAssocID="{2AC3E4B5-A9AB-4EF4-96B7-74CC07DC6E1C}" presName="node" presStyleLbl="node1" presStyleIdx="0" presStyleCnt="5" custScaleX="18143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72DD976-C5C0-4948-8C1A-6B3B8AB9349F}" type="pres">
      <dgm:prSet presAssocID="{2AC3E4B5-A9AB-4EF4-96B7-74CC07DC6E1C}" presName="spNode" presStyleCnt="0"/>
      <dgm:spPr/>
      <dgm:t>
        <a:bodyPr/>
        <a:lstStyle/>
        <a:p>
          <a:endParaRPr lang="pt-BR"/>
        </a:p>
      </dgm:t>
    </dgm:pt>
    <dgm:pt modelId="{FAE0762E-00EB-405C-A357-3330DE80587C}" type="pres">
      <dgm:prSet presAssocID="{D669EA82-5CC3-436B-BEF2-83E9F4451D26}" presName="sibTrans" presStyleLbl="sibTrans1D1" presStyleIdx="0" presStyleCnt="5"/>
      <dgm:spPr/>
      <dgm:t>
        <a:bodyPr/>
        <a:lstStyle/>
        <a:p>
          <a:endParaRPr lang="pt-BR"/>
        </a:p>
      </dgm:t>
    </dgm:pt>
    <dgm:pt modelId="{CE8043FE-0EE4-44FF-9C66-342C885BA818}" type="pres">
      <dgm:prSet presAssocID="{7F71915E-D0A8-46FF-8083-C2238A4F39D2}" presName="node" presStyleLbl="node1" presStyleIdx="1" presStyleCnt="5" custScaleX="189442" custRadScaleRad="95042" custRadScaleInc="-502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F238C27-52DA-4623-9C78-6446361A819E}" type="pres">
      <dgm:prSet presAssocID="{7F71915E-D0A8-46FF-8083-C2238A4F39D2}" presName="spNode" presStyleCnt="0"/>
      <dgm:spPr/>
      <dgm:t>
        <a:bodyPr/>
        <a:lstStyle/>
        <a:p>
          <a:endParaRPr lang="pt-BR"/>
        </a:p>
      </dgm:t>
    </dgm:pt>
    <dgm:pt modelId="{F158AE22-F16F-497D-8D89-611B155CEF31}" type="pres">
      <dgm:prSet presAssocID="{10E6828A-2835-45AC-BD3B-3393D391ECFF}" presName="sibTrans" presStyleLbl="sibTrans1D1" presStyleIdx="1" presStyleCnt="5"/>
      <dgm:spPr/>
      <dgm:t>
        <a:bodyPr/>
        <a:lstStyle/>
        <a:p>
          <a:endParaRPr lang="pt-BR"/>
        </a:p>
      </dgm:t>
    </dgm:pt>
    <dgm:pt modelId="{E43AE786-81A1-43BA-869B-F46DB5E4AFEC}" type="pres">
      <dgm:prSet presAssocID="{C9432569-18C4-4C3E-A976-D2AF8968A4DA}" presName="node" presStyleLbl="node1" presStyleIdx="2" presStyleCnt="5" custScaleX="196540" custScaleY="140683" custRadScaleRad="16855" custRadScaleInc="10818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395E8A7-6E8A-4AFB-B164-E84880E37CC0}" type="pres">
      <dgm:prSet presAssocID="{C9432569-18C4-4C3E-A976-D2AF8968A4DA}" presName="spNode" presStyleCnt="0"/>
      <dgm:spPr/>
      <dgm:t>
        <a:bodyPr/>
        <a:lstStyle/>
        <a:p>
          <a:endParaRPr lang="pt-BR"/>
        </a:p>
      </dgm:t>
    </dgm:pt>
    <dgm:pt modelId="{CEEA447B-73CC-4999-ADAA-2402905795C4}" type="pres">
      <dgm:prSet presAssocID="{766324C2-E409-4AB4-96F8-A8B103FF615F}" presName="sibTrans" presStyleLbl="sibTrans1D1" presStyleIdx="2" presStyleCnt="5"/>
      <dgm:spPr/>
      <dgm:t>
        <a:bodyPr/>
        <a:lstStyle/>
        <a:p>
          <a:endParaRPr lang="pt-BR"/>
        </a:p>
      </dgm:t>
    </dgm:pt>
    <dgm:pt modelId="{304FAC2A-A2A9-4915-BBCA-77C706A2552A}" type="pres">
      <dgm:prSet presAssocID="{1E716370-7012-4CB4-8BF6-1FC40E309881}" presName="node" presStyleLbl="node1" presStyleIdx="3" presStyleCnt="5" custScaleX="403379" custRadScaleRad="81817" custRadScaleInc="-16954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2903E8-27AF-43B4-BA74-904C3F2928D4}" type="pres">
      <dgm:prSet presAssocID="{1E716370-7012-4CB4-8BF6-1FC40E309881}" presName="spNode" presStyleCnt="0"/>
      <dgm:spPr/>
      <dgm:t>
        <a:bodyPr/>
        <a:lstStyle/>
        <a:p>
          <a:endParaRPr lang="pt-BR"/>
        </a:p>
      </dgm:t>
    </dgm:pt>
    <dgm:pt modelId="{F0240E2E-204F-4058-A566-02F53A6EA05E}" type="pres">
      <dgm:prSet presAssocID="{CCBB3612-8EDF-4838-8547-D60B22EE6739}" presName="sibTrans" presStyleLbl="sibTrans1D1" presStyleIdx="3" presStyleCnt="5"/>
      <dgm:spPr/>
      <dgm:t>
        <a:bodyPr/>
        <a:lstStyle/>
        <a:p>
          <a:endParaRPr lang="pt-BR"/>
        </a:p>
      </dgm:t>
    </dgm:pt>
    <dgm:pt modelId="{7B5FCB32-F565-4CE3-8ADC-D13BBDB6D346}" type="pres">
      <dgm:prSet presAssocID="{1EAF9E59-BD10-4F09-B86A-225F6047B767}" presName="node" presStyleLbl="node1" presStyleIdx="4" presStyleCnt="5" custScaleX="188682" custRadScaleRad="86346" custRadScaleInc="5803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84BC33E-EC19-4D34-8675-4A13CD50694E}" type="pres">
      <dgm:prSet presAssocID="{1EAF9E59-BD10-4F09-B86A-225F6047B767}" presName="spNode" presStyleCnt="0"/>
      <dgm:spPr/>
      <dgm:t>
        <a:bodyPr/>
        <a:lstStyle/>
        <a:p>
          <a:endParaRPr lang="pt-BR"/>
        </a:p>
      </dgm:t>
    </dgm:pt>
    <dgm:pt modelId="{9D89E187-95C1-4EFA-80E5-B905187FEFA6}" type="pres">
      <dgm:prSet presAssocID="{BB0BBDA6-560F-43BB-A8E4-EDEA3BAB21A6}" presName="sibTrans" presStyleLbl="sibTrans1D1" presStyleIdx="4" presStyleCnt="5"/>
      <dgm:spPr/>
      <dgm:t>
        <a:bodyPr/>
        <a:lstStyle/>
        <a:p>
          <a:endParaRPr lang="pt-BR"/>
        </a:p>
      </dgm:t>
    </dgm:pt>
  </dgm:ptLst>
  <dgm:cxnLst>
    <dgm:cxn modelId="{8E5DFFF2-E7F7-4DED-A1CA-438C53CAA193}" srcId="{4F4C8270-F051-4465-97FB-6FC122259BE9}" destId="{C9432569-18C4-4C3E-A976-D2AF8968A4DA}" srcOrd="2" destOrd="0" parTransId="{2BAFCCCD-DB54-4CD7-AAD7-75C9FC566A0B}" sibTransId="{766324C2-E409-4AB4-96F8-A8B103FF615F}"/>
    <dgm:cxn modelId="{93B2CEBD-5295-4C53-AE6A-1291BA3C3E6D}" type="presOf" srcId="{BB0BBDA6-560F-43BB-A8E4-EDEA3BAB21A6}" destId="{9D89E187-95C1-4EFA-80E5-B905187FEFA6}" srcOrd="0" destOrd="0" presId="urn:microsoft.com/office/officeart/2005/8/layout/cycle6"/>
    <dgm:cxn modelId="{D4763021-8FE4-44E7-BF8E-1F6D2AB3259F}" type="presOf" srcId="{D669EA82-5CC3-436B-BEF2-83E9F4451D26}" destId="{FAE0762E-00EB-405C-A357-3330DE80587C}" srcOrd="0" destOrd="0" presId="urn:microsoft.com/office/officeart/2005/8/layout/cycle6"/>
    <dgm:cxn modelId="{73516217-2AA6-4538-A1A0-04CC98B66B7E}" srcId="{4F4C8270-F051-4465-97FB-6FC122259BE9}" destId="{1E716370-7012-4CB4-8BF6-1FC40E309881}" srcOrd="3" destOrd="0" parTransId="{16661FCF-06AC-4BE1-BDB6-41277D99D94B}" sibTransId="{CCBB3612-8EDF-4838-8547-D60B22EE6739}"/>
    <dgm:cxn modelId="{A395ABC4-970A-4255-BBC1-F4C583B37823}" type="presOf" srcId="{10E6828A-2835-45AC-BD3B-3393D391ECFF}" destId="{F158AE22-F16F-497D-8D89-611B155CEF31}" srcOrd="0" destOrd="0" presId="urn:microsoft.com/office/officeart/2005/8/layout/cycle6"/>
    <dgm:cxn modelId="{7229D6C2-A518-4B4B-9DE1-14384EE98502}" type="presOf" srcId="{7F71915E-D0A8-46FF-8083-C2238A4F39D2}" destId="{CE8043FE-0EE4-44FF-9C66-342C885BA818}" srcOrd="0" destOrd="0" presId="urn:microsoft.com/office/officeart/2005/8/layout/cycle6"/>
    <dgm:cxn modelId="{86BA534A-0FE8-42FA-B5A2-BAD28EDCA817}" type="presOf" srcId="{C9432569-18C4-4C3E-A976-D2AF8968A4DA}" destId="{E43AE786-81A1-43BA-869B-F46DB5E4AFEC}" srcOrd="0" destOrd="0" presId="urn:microsoft.com/office/officeart/2005/8/layout/cycle6"/>
    <dgm:cxn modelId="{08D25FC9-C363-4BAC-8962-C2A81EC11116}" type="presOf" srcId="{1EAF9E59-BD10-4F09-B86A-225F6047B767}" destId="{7B5FCB32-F565-4CE3-8ADC-D13BBDB6D346}" srcOrd="0" destOrd="0" presId="urn:microsoft.com/office/officeart/2005/8/layout/cycle6"/>
    <dgm:cxn modelId="{2E202115-DDA2-46CC-AC39-A16772DC4B72}" type="presOf" srcId="{2AC3E4B5-A9AB-4EF4-96B7-74CC07DC6E1C}" destId="{EACD32E8-4273-442F-85D6-4761DAF4AE05}" srcOrd="0" destOrd="0" presId="urn:microsoft.com/office/officeart/2005/8/layout/cycle6"/>
    <dgm:cxn modelId="{80E6AE86-0552-4064-8C6B-4F895D58D959}" srcId="{4F4C8270-F051-4465-97FB-6FC122259BE9}" destId="{1EAF9E59-BD10-4F09-B86A-225F6047B767}" srcOrd="4" destOrd="0" parTransId="{CC86FFDA-8D52-451E-962B-878963588731}" sibTransId="{BB0BBDA6-560F-43BB-A8E4-EDEA3BAB21A6}"/>
    <dgm:cxn modelId="{43A3D1F7-8A9B-43F3-AD61-A93BC1D3AE75}" srcId="{4F4C8270-F051-4465-97FB-6FC122259BE9}" destId="{7F71915E-D0A8-46FF-8083-C2238A4F39D2}" srcOrd="1" destOrd="0" parTransId="{75065F91-0CEF-4D72-AA97-7BA0012C15CF}" sibTransId="{10E6828A-2835-45AC-BD3B-3393D391ECFF}"/>
    <dgm:cxn modelId="{274585FA-0AA8-416B-BD5F-68B9C586B17F}" type="presOf" srcId="{766324C2-E409-4AB4-96F8-A8B103FF615F}" destId="{CEEA447B-73CC-4999-ADAA-2402905795C4}" srcOrd="0" destOrd="0" presId="urn:microsoft.com/office/officeart/2005/8/layout/cycle6"/>
    <dgm:cxn modelId="{2782D653-BFED-4D48-8FD8-6532E15C8D04}" type="presOf" srcId="{CCBB3612-8EDF-4838-8547-D60B22EE6739}" destId="{F0240E2E-204F-4058-A566-02F53A6EA05E}" srcOrd="0" destOrd="0" presId="urn:microsoft.com/office/officeart/2005/8/layout/cycle6"/>
    <dgm:cxn modelId="{8CC60928-FD83-4D58-AFF9-D5F297D0BA82}" type="presOf" srcId="{4F4C8270-F051-4465-97FB-6FC122259BE9}" destId="{C2414455-123B-4784-8855-F370C592EEF7}" srcOrd="0" destOrd="0" presId="urn:microsoft.com/office/officeart/2005/8/layout/cycle6"/>
    <dgm:cxn modelId="{2EE550FE-AAC8-4AA2-B882-98D7597C5E1D}" srcId="{4F4C8270-F051-4465-97FB-6FC122259BE9}" destId="{2AC3E4B5-A9AB-4EF4-96B7-74CC07DC6E1C}" srcOrd="0" destOrd="0" parTransId="{233A3C04-A116-4C04-BFFD-8234FBB826CE}" sibTransId="{D669EA82-5CC3-436B-BEF2-83E9F4451D26}"/>
    <dgm:cxn modelId="{5C06EB3E-0916-44CF-AA59-C15EE8A1928F}" type="presOf" srcId="{1E716370-7012-4CB4-8BF6-1FC40E309881}" destId="{304FAC2A-A2A9-4915-BBCA-77C706A2552A}" srcOrd="0" destOrd="0" presId="urn:microsoft.com/office/officeart/2005/8/layout/cycle6"/>
    <dgm:cxn modelId="{E57A1AC3-E24A-4BAE-BB36-99A27684EF7D}" type="presParOf" srcId="{C2414455-123B-4784-8855-F370C592EEF7}" destId="{EACD32E8-4273-442F-85D6-4761DAF4AE05}" srcOrd="0" destOrd="0" presId="urn:microsoft.com/office/officeart/2005/8/layout/cycle6"/>
    <dgm:cxn modelId="{7B2D1251-0530-421E-AAD0-613A11FF8D20}" type="presParOf" srcId="{C2414455-123B-4784-8855-F370C592EEF7}" destId="{072DD976-C5C0-4948-8C1A-6B3B8AB9349F}" srcOrd="1" destOrd="0" presId="urn:microsoft.com/office/officeart/2005/8/layout/cycle6"/>
    <dgm:cxn modelId="{2382838E-C4B3-46EA-A748-8A14B31AE008}" type="presParOf" srcId="{C2414455-123B-4784-8855-F370C592EEF7}" destId="{FAE0762E-00EB-405C-A357-3330DE80587C}" srcOrd="2" destOrd="0" presId="urn:microsoft.com/office/officeart/2005/8/layout/cycle6"/>
    <dgm:cxn modelId="{35DEE1D4-651B-4BD5-B06A-C7835E337EF8}" type="presParOf" srcId="{C2414455-123B-4784-8855-F370C592EEF7}" destId="{CE8043FE-0EE4-44FF-9C66-342C885BA818}" srcOrd="3" destOrd="0" presId="urn:microsoft.com/office/officeart/2005/8/layout/cycle6"/>
    <dgm:cxn modelId="{E20A196C-637A-469B-8340-F315123F73D5}" type="presParOf" srcId="{C2414455-123B-4784-8855-F370C592EEF7}" destId="{6F238C27-52DA-4623-9C78-6446361A819E}" srcOrd="4" destOrd="0" presId="urn:microsoft.com/office/officeart/2005/8/layout/cycle6"/>
    <dgm:cxn modelId="{26180418-344D-41CA-B2E5-793E69A9CAE6}" type="presParOf" srcId="{C2414455-123B-4784-8855-F370C592EEF7}" destId="{F158AE22-F16F-497D-8D89-611B155CEF31}" srcOrd="5" destOrd="0" presId="urn:microsoft.com/office/officeart/2005/8/layout/cycle6"/>
    <dgm:cxn modelId="{F862E3F5-B016-47A1-8435-442C071F78D9}" type="presParOf" srcId="{C2414455-123B-4784-8855-F370C592EEF7}" destId="{E43AE786-81A1-43BA-869B-F46DB5E4AFEC}" srcOrd="6" destOrd="0" presId="urn:microsoft.com/office/officeart/2005/8/layout/cycle6"/>
    <dgm:cxn modelId="{141D9972-0C0E-4CFD-B88E-0F15070BAAB1}" type="presParOf" srcId="{C2414455-123B-4784-8855-F370C592EEF7}" destId="{5395E8A7-6E8A-4AFB-B164-E84880E37CC0}" srcOrd="7" destOrd="0" presId="urn:microsoft.com/office/officeart/2005/8/layout/cycle6"/>
    <dgm:cxn modelId="{7AEEA0A9-AB78-4695-BA75-BEDF55500D85}" type="presParOf" srcId="{C2414455-123B-4784-8855-F370C592EEF7}" destId="{CEEA447B-73CC-4999-ADAA-2402905795C4}" srcOrd="8" destOrd="0" presId="urn:microsoft.com/office/officeart/2005/8/layout/cycle6"/>
    <dgm:cxn modelId="{D3823ED2-6266-402C-ACCD-F8DCC313CBD0}" type="presParOf" srcId="{C2414455-123B-4784-8855-F370C592EEF7}" destId="{304FAC2A-A2A9-4915-BBCA-77C706A2552A}" srcOrd="9" destOrd="0" presId="urn:microsoft.com/office/officeart/2005/8/layout/cycle6"/>
    <dgm:cxn modelId="{2BC9DD96-EF61-46B5-84F2-BCD1487456DF}" type="presParOf" srcId="{C2414455-123B-4784-8855-F370C592EEF7}" destId="{062903E8-27AF-43B4-BA74-904C3F2928D4}" srcOrd="10" destOrd="0" presId="urn:microsoft.com/office/officeart/2005/8/layout/cycle6"/>
    <dgm:cxn modelId="{F6ED6A2C-E96E-49E7-8FDA-610538E23DCC}" type="presParOf" srcId="{C2414455-123B-4784-8855-F370C592EEF7}" destId="{F0240E2E-204F-4058-A566-02F53A6EA05E}" srcOrd="11" destOrd="0" presId="urn:microsoft.com/office/officeart/2005/8/layout/cycle6"/>
    <dgm:cxn modelId="{8ABFE256-6C16-411A-A81C-8ED91764E01A}" type="presParOf" srcId="{C2414455-123B-4784-8855-F370C592EEF7}" destId="{7B5FCB32-F565-4CE3-8ADC-D13BBDB6D346}" srcOrd="12" destOrd="0" presId="urn:microsoft.com/office/officeart/2005/8/layout/cycle6"/>
    <dgm:cxn modelId="{0E5786BC-F36B-40AD-8A00-3A2C37A11FD3}" type="presParOf" srcId="{C2414455-123B-4784-8855-F370C592EEF7}" destId="{984BC33E-EC19-4D34-8675-4A13CD50694E}" srcOrd="13" destOrd="0" presId="urn:microsoft.com/office/officeart/2005/8/layout/cycle6"/>
    <dgm:cxn modelId="{52275621-3F9E-4AAD-9FB3-316E764E98DD}" type="presParOf" srcId="{C2414455-123B-4784-8855-F370C592EEF7}" destId="{9D89E187-95C1-4EFA-80E5-B905187FEFA6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762AD9-7830-4754-B784-BF57280B8274}" type="doc">
      <dgm:prSet loTypeId="urn:microsoft.com/office/officeart/2005/8/layout/venn2" loCatId="relationship" qsTypeId="urn:microsoft.com/office/officeart/2005/8/quickstyle/3d8" qsCatId="3D" csTypeId="urn:microsoft.com/office/officeart/2005/8/colors/accent6_1" csCatId="accent6" phldr="1"/>
      <dgm:spPr/>
      <dgm:t>
        <a:bodyPr/>
        <a:lstStyle/>
        <a:p>
          <a:endParaRPr lang="pt-BR"/>
        </a:p>
      </dgm:t>
    </dgm:pt>
    <dgm:pt modelId="{1B3C5F00-3D6E-4B60-932B-C550C0E4A504}">
      <dgm:prSet phldrT="[Texto]" custT="1"/>
      <dgm:spPr/>
      <dgm:t>
        <a:bodyPr/>
        <a:lstStyle/>
        <a:p>
          <a:pPr algn="l"/>
          <a:r>
            <a:rPr lang="pt-BR" sz="2000" dirty="0"/>
            <a:t> </a:t>
          </a:r>
        </a:p>
      </dgm:t>
    </dgm:pt>
    <dgm:pt modelId="{3826DF00-86B1-4C01-AB56-CF177AA87003}" type="parTrans" cxnId="{5FAA3AF5-5532-4935-92F2-036D17DE2B74}">
      <dgm:prSet/>
      <dgm:spPr/>
      <dgm:t>
        <a:bodyPr/>
        <a:lstStyle/>
        <a:p>
          <a:endParaRPr lang="pt-BR" sz="2000"/>
        </a:p>
      </dgm:t>
    </dgm:pt>
    <dgm:pt modelId="{BE6F8851-A6D6-4F79-A839-B4871DFCEC94}" type="sibTrans" cxnId="{5FAA3AF5-5532-4935-92F2-036D17DE2B74}">
      <dgm:prSet/>
      <dgm:spPr/>
      <dgm:t>
        <a:bodyPr/>
        <a:lstStyle/>
        <a:p>
          <a:endParaRPr lang="pt-BR" sz="2000"/>
        </a:p>
      </dgm:t>
    </dgm:pt>
    <dgm:pt modelId="{02EF385C-F574-4563-8A80-A0908561203A}">
      <dgm:prSet phldrT="[Texto]" custT="1"/>
      <dgm:spPr/>
      <dgm:t>
        <a:bodyPr/>
        <a:lstStyle/>
        <a:p>
          <a:endParaRPr lang="pt-BR" sz="2000"/>
        </a:p>
      </dgm:t>
    </dgm:pt>
    <dgm:pt modelId="{984F65B0-3B09-4427-85E8-C8F7065C196E}" type="parTrans" cxnId="{1797D844-09C6-4CE7-804D-885821FCF22D}">
      <dgm:prSet/>
      <dgm:spPr/>
      <dgm:t>
        <a:bodyPr/>
        <a:lstStyle/>
        <a:p>
          <a:endParaRPr lang="pt-BR" sz="2000"/>
        </a:p>
      </dgm:t>
    </dgm:pt>
    <dgm:pt modelId="{A453AC41-FA6D-459C-86FF-D14764D2A9C9}" type="sibTrans" cxnId="{1797D844-09C6-4CE7-804D-885821FCF22D}">
      <dgm:prSet/>
      <dgm:spPr/>
      <dgm:t>
        <a:bodyPr/>
        <a:lstStyle/>
        <a:p>
          <a:endParaRPr lang="pt-BR" sz="2000"/>
        </a:p>
      </dgm:t>
    </dgm:pt>
    <dgm:pt modelId="{B502573D-A2A6-4298-B7E7-EB75DEAA6A95}">
      <dgm:prSet phldrT="[Texto]" custT="1"/>
      <dgm:spPr/>
      <dgm:t>
        <a:bodyPr/>
        <a:lstStyle/>
        <a:p>
          <a:pPr algn="ctr"/>
          <a:r>
            <a:rPr lang="pt-BR" sz="2000" b="1" i="1" dirty="0"/>
            <a:t>Cultura</a:t>
          </a:r>
        </a:p>
      </dgm:t>
    </dgm:pt>
    <dgm:pt modelId="{B71F1EB7-E11A-4F45-AC4E-1220B0BEFF87}" type="sibTrans" cxnId="{37CA75F8-F6A0-4B0F-A766-8C554F79F4E4}">
      <dgm:prSet/>
      <dgm:spPr/>
      <dgm:t>
        <a:bodyPr/>
        <a:lstStyle/>
        <a:p>
          <a:endParaRPr lang="pt-BR" sz="2000"/>
        </a:p>
      </dgm:t>
    </dgm:pt>
    <dgm:pt modelId="{CE5FA579-23B6-4A41-BB60-FA4A1AB69057}" type="parTrans" cxnId="{37CA75F8-F6A0-4B0F-A766-8C554F79F4E4}">
      <dgm:prSet/>
      <dgm:spPr/>
      <dgm:t>
        <a:bodyPr/>
        <a:lstStyle/>
        <a:p>
          <a:endParaRPr lang="pt-BR" sz="2000"/>
        </a:p>
      </dgm:t>
    </dgm:pt>
    <dgm:pt modelId="{E71A5902-B32D-4823-ACB7-70B778665319}">
      <dgm:prSet phldrT="[Texto]" custT="1"/>
      <dgm:spPr/>
      <dgm:t>
        <a:bodyPr/>
        <a:lstStyle/>
        <a:p>
          <a:pPr algn="ctr"/>
          <a:r>
            <a:rPr lang="pt-BR" sz="2000" b="1" i="1" dirty="0"/>
            <a:t>Tratamentos</a:t>
          </a:r>
        </a:p>
      </dgm:t>
    </dgm:pt>
    <dgm:pt modelId="{5FEE5002-77AD-473E-950A-F3B80B696174}" type="sibTrans" cxnId="{41FA32C9-0D05-475E-A6C6-1A50EEC53972}">
      <dgm:prSet/>
      <dgm:spPr/>
      <dgm:t>
        <a:bodyPr/>
        <a:lstStyle/>
        <a:p>
          <a:endParaRPr lang="pt-BR" sz="2000"/>
        </a:p>
      </dgm:t>
    </dgm:pt>
    <dgm:pt modelId="{9F77937F-ED3C-43B9-97CC-2CFC1B283AB7}" type="parTrans" cxnId="{41FA32C9-0D05-475E-A6C6-1A50EEC53972}">
      <dgm:prSet/>
      <dgm:spPr/>
      <dgm:t>
        <a:bodyPr/>
        <a:lstStyle/>
        <a:p>
          <a:endParaRPr lang="pt-BR" sz="2000"/>
        </a:p>
      </dgm:t>
    </dgm:pt>
    <dgm:pt modelId="{1570DC78-AAFB-45B4-983C-FADFD70C2B2F}">
      <dgm:prSet phldrT="[Texto]" custT="1"/>
      <dgm:spPr/>
      <dgm:t>
        <a:bodyPr/>
        <a:lstStyle/>
        <a:p>
          <a:pPr algn="ctr"/>
          <a:r>
            <a:rPr lang="pt-BR" sz="2000" b="1" i="1" dirty="0"/>
            <a:t>Hábitos</a:t>
          </a:r>
        </a:p>
      </dgm:t>
    </dgm:pt>
    <dgm:pt modelId="{12A608CF-636C-4895-BE13-E4F89AE8CB5A}" type="sibTrans" cxnId="{EB23D702-DC40-48B9-AB3D-8F5A31BEE0ED}">
      <dgm:prSet/>
      <dgm:spPr/>
      <dgm:t>
        <a:bodyPr/>
        <a:lstStyle/>
        <a:p>
          <a:endParaRPr lang="pt-BR" sz="2000"/>
        </a:p>
      </dgm:t>
    </dgm:pt>
    <dgm:pt modelId="{171316BB-8B12-410F-AEEF-7FCD5DB6AD19}" type="parTrans" cxnId="{EB23D702-DC40-48B9-AB3D-8F5A31BEE0ED}">
      <dgm:prSet/>
      <dgm:spPr/>
      <dgm:t>
        <a:bodyPr/>
        <a:lstStyle/>
        <a:p>
          <a:endParaRPr lang="pt-BR" sz="2000"/>
        </a:p>
      </dgm:t>
    </dgm:pt>
    <dgm:pt modelId="{D4F777C1-1E00-4A75-BB41-32F8E30846A9}">
      <dgm:prSet phldrT="[Texto]" custT="1"/>
      <dgm:spPr/>
      <dgm:t>
        <a:bodyPr/>
        <a:lstStyle/>
        <a:p>
          <a:pPr algn="ctr"/>
          <a:r>
            <a:rPr lang="pt-BR" sz="2000" b="1" i="1" dirty="0"/>
            <a:t>Valores</a:t>
          </a:r>
        </a:p>
      </dgm:t>
    </dgm:pt>
    <dgm:pt modelId="{0007470F-D6E0-405B-8F07-CBF29086253D}" type="sibTrans" cxnId="{F22B249C-3AA2-4744-851E-A5701A73F722}">
      <dgm:prSet/>
      <dgm:spPr/>
      <dgm:t>
        <a:bodyPr/>
        <a:lstStyle/>
        <a:p>
          <a:endParaRPr lang="pt-BR" sz="2000"/>
        </a:p>
      </dgm:t>
    </dgm:pt>
    <dgm:pt modelId="{9A76B10F-DB01-40A6-A147-42861D339840}" type="parTrans" cxnId="{F22B249C-3AA2-4744-851E-A5701A73F722}">
      <dgm:prSet/>
      <dgm:spPr/>
      <dgm:t>
        <a:bodyPr/>
        <a:lstStyle/>
        <a:p>
          <a:endParaRPr lang="pt-BR" sz="2000"/>
        </a:p>
      </dgm:t>
    </dgm:pt>
    <dgm:pt modelId="{D8B8DA77-19D9-4288-AE34-8E882852A6DA}">
      <dgm:prSet phldrT="[Texto]" custT="1"/>
      <dgm:spPr/>
      <dgm:t>
        <a:bodyPr/>
        <a:lstStyle/>
        <a:p>
          <a:pPr algn="ctr"/>
          <a:r>
            <a:rPr lang="pt-BR" sz="2000" b="1" i="1" dirty="0"/>
            <a:t>Atitudes</a:t>
          </a:r>
        </a:p>
      </dgm:t>
    </dgm:pt>
    <dgm:pt modelId="{BB32E8F6-596A-486A-B0C4-C4717193FD2F}" type="sibTrans" cxnId="{30B73E74-4A17-4FD5-8CC5-481505D3E280}">
      <dgm:prSet/>
      <dgm:spPr/>
      <dgm:t>
        <a:bodyPr/>
        <a:lstStyle/>
        <a:p>
          <a:endParaRPr lang="pt-BR" sz="2000"/>
        </a:p>
      </dgm:t>
    </dgm:pt>
    <dgm:pt modelId="{2A7EEC02-4A50-4816-A3E8-69E01D289EF0}" type="parTrans" cxnId="{30B73E74-4A17-4FD5-8CC5-481505D3E280}">
      <dgm:prSet/>
      <dgm:spPr/>
      <dgm:t>
        <a:bodyPr/>
        <a:lstStyle/>
        <a:p>
          <a:endParaRPr lang="pt-BR" sz="2000"/>
        </a:p>
      </dgm:t>
    </dgm:pt>
    <dgm:pt modelId="{2A8F36A7-2DB5-4982-B5C7-25ABC4C120C6}">
      <dgm:prSet phldrT="[Texto]" custT="1"/>
      <dgm:spPr/>
      <dgm:t>
        <a:bodyPr/>
        <a:lstStyle/>
        <a:p>
          <a:r>
            <a:rPr lang="pt-BR" sz="2000" b="1" i="1" dirty="0"/>
            <a:t>Manuais</a:t>
          </a:r>
        </a:p>
      </dgm:t>
    </dgm:pt>
    <dgm:pt modelId="{B2234296-AE8A-49B7-81E7-3387682A2D10}" type="sibTrans" cxnId="{2B3B4FE5-61DE-44CE-B858-FC50F6CC0722}">
      <dgm:prSet/>
      <dgm:spPr/>
      <dgm:t>
        <a:bodyPr/>
        <a:lstStyle/>
        <a:p>
          <a:endParaRPr lang="pt-BR" sz="2000"/>
        </a:p>
      </dgm:t>
    </dgm:pt>
    <dgm:pt modelId="{50A138A9-3F17-4108-AE22-1C02DF8374D9}" type="parTrans" cxnId="{2B3B4FE5-61DE-44CE-B858-FC50F6CC0722}">
      <dgm:prSet/>
      <dgm:spPr/>
      <dgm:t>
        <a:bodyPr/>
        <a:lstStyle/>
        <a:p>
          <a:endParaRPr lang="pt-BR" sz="2000"/>
        </a:p>
      </dgm:t>
    </dgm:pt>
    <dgm:pt modelId="{60E6B080-A45C-4EB1-B820-2229E752B105}">
      <dgm:prSet phldrT="[Texto]" custT="1"/>
      <dgm:spPr/>
      <dgm:t>
        <a:bodyPr/>
        <a:lstStyle/>
        <a:p>
          <a:r>
            <a:rPr lang="pt-BR" sz="2000" b="1" i="1" dirty="0"/>
            <a:t>Normas</a:t>
          </a:r>
        </a:p>
      </dgm:t>
    </dgm:pt>
    <dgm:pt modelId="{CC211877-65F2-4D09-B553-BB23C0654348}" type="parTrans" cxnId="{A34FA2A3-23F1-433E-8169-41C627E9AFC9}">
      <dgm:prSet/>
      <dgm:spPr/>
      <dgm:t>
        <a:bodyPr/>
        <a:lstStyle/>
        <a:p>
          <a:endParaRPr lang="pt-BR" sz="2000"/>
        </a:p>
      </dgm:t>
    </dgm:pt>
    <dgm:pt modelId="{CE8F6E03-E1B7-4233-B464-04794E32128D}" type="sibTrans" cxnId="{A34FA2A3-23F1-433E-8169-41C627E9AFC9}">
      <dgm:prSet/>
      <dgm:spPr/>
      <dgm:t>
        <a:bodyPr/>
        <a:lstStyle/>
        <a:p>
          <a:endParaRPr lang="pt-BR" sz="2000"/>
        </a:p>
      </dgm:t>
    </dgm:pt>
    <dgm:pt modelId="{14C0DE4F-58E5-4B3A-BE3A-FD915D57DAE9}">
      <dgm:prSet phldrT="[Texto]" custT="1"/>
      <dgm:spPr/>
      <dgm:t>
        <a:bodyPr/>
        <a:lstStyle/>
        <a:p>
          <a:r>
            <a:rPr lang="pt-BR" sz="2000" b="1" i="1" dirty="0"/>
            <a:t>Leis</a:t>
          </a:r>
        </a:p>
      </dgm:t>
    </dgm:pt>
    <dgm:pt modelId="{9E9B22A0-443D-4589-B240-85B03A449461}" type="parTrans" cxnId="{56FC9F21-42CF-4FE6-BB34-B25FE050419C}">
      <dgm:prSet/>
      <dgm:spPr/>
      <dgm:t>
        <a:bodyPr/>
        <a:lstStyle/>
        <a:p>
          <a:endParaRPr lang="pt-BR" sz="2000"/>
        </a:p>
      </dgm:t>
    </dgm:pt>
    <dgm:pt modelId="{E932AA34-3D09-406B-85D0-E8D6254653B4}" type="sibTrans" cxnId="{56FC9F21-42CF-4FE6-BB34-B25FE050419C}">
      <dgm:prSet/>
      <dgm:spPr/>
      <dgm:t>
        <a:bodyPr/>
        <a:lstStyle/>
        <a:p>
          <a:endParaRPr lang="pt-BR" sz="2000"/>
        </a:p>
      </dgm:t>
    </dgm:pt>
    <dgm:pt modelId="{BD37DC69-2EB5-43DF-8F5A-3DFBB57FDB2F}">
      <dgm:prSet phldrT="[Texto]" custT="1"/>
      <dgm:spPr/>
      <dgm:t>
        <a:bodyPr/>
        <a:lstStyle/>
        <a:p>
          <a:r>
            <a:rPr lang="pt-BR" sz="2000" b="1" i="1" dirty="0"/>
            <a:t>Estatutos</a:t>
          </a:r>
        </a:p>
      </dgm:t>
    </dgm:pt>
    <dgm:pt modelId="{FDF78E70-97D0-4490-B3F8-C42FAD6A6828}" type="parTrans" cxnId="{3EB01670-C0B0-4027-B9AD-6C3F1CD8BA61}">
      <dgm:prSet/>
      <dgm:spPr/>
      <dgm:t>
        <a:bodyPr/>
        <a:lstStyle/>
        <a:p>
          <a:endParaRPr lang="pt-BR" sz="2000"/>
        </a:p>
      </dgm:t>
    </dgm:pt>
    <dgm:pt modelId="{45CB53AF-F6D1-4759-B001-4E024D7113DB}" type="sibTrans" cxnId="{3EB01670-C0B0-4027-B9AD-6C3F1CD8BA61}">
      <dgm:prSet/>
      <dgm:spPr/>
      <dgm:t>
        <a:bodyPr/>
        <a:lstStyle/>
        <a:p>
          <a:endParaRPr lang="pt-BR" sz="2000"/>
        </a:p>
      </dgm:t>
    </dgm:pt>
    <dgm:pt modelId="{F478F25E-8842-4900-9831-1ACFA41A015D}">
      <dgm:prSet phldrT="[Texto]" custT="1"/>
      <dgm:spPr/>
      <dgm:t>
        <a:bodyPr/>
        <a:lstStyle/>
        <a:p>
          <a:r>
            <a:rPr lang="pt-BR" sz="2000" b="1" i="1" dirty="0"/>
            <a:t>Regimentos</a:t>
          </a:r>
        </a:p>
      </dgm:t>
    </dgm:pt>
    <dgm:pt modelId="{A8D799C4-F13D-4C9D-9500-423B1F2DFF2C}" type="parTrans" cxnId="{F6B9477D-7115-4A3A-90E2-D6C6EE844A0B}">
      <dgm:prSet/>
      <dgm:spPr/>
      <dgm:t>
        <a:bodyPr/>
        <a:lstStyle/>
        <a:p>
          <a:endParaRPr lang="pt-BR" sz="2000"/>
        </a:p>
      </dgm:t>
    </dgm:pt>
    <dgm:pt modelId="{C25ADAFB-C898-405D-8CC4-2A101997350D}" type="sibTrans" cxnId="{F6B9477D-7115-4A3A-90E2-D6C6EE844A0B}">
      <dgm:prSet/>
      <dgm:spPr/>
      <dgm:t>
        <a:bodyPr/>
        <a:lstStyle/>
        <a:p>
          <a:endParaRPr lang="pt-BR" sz="2000"/>
        </a:p>
      </dgm:t>
    </dgm:pt>
    <dgm:pt modelId="{3215D8DB-3A85-42B4-97CF-22A4E13E26E5}">
      <dgm:prSet phldrT="[Texto]" custT="1"/>
      <dgm:spPr/>
      <dgm:t>
        <a:bodyPr/>
        <a:lstStyle/>
        <a:p>
          <a:r>
            <a:rPr lang="pt-BR" sz="2000" b="1" i="1" dirty="0"/>
            <a:t>Outros</a:t>
          </a:r>
        </a:p>
      </dgm:t>
    </dgm:pt>
    <dgm:pt modelId="{785CC205-E957-4455-9E8A-C0B6011C8C9F}" type="parTrans" cxnId="{BD3AE02B-EF37-447D-82E7-0369030F0040}">
      <dgm:prSet/>
      <dgm:spPr/>
      <dgm:t>
        <a:bodyPr/>
        <a:lstStyle/>
        <a:p>
          <a:endParaRPr lang="pt-BR" sz="2000"/>
        </a:p>
      </dgm:t>
    </dgm:pt>
    <dgm:pt modelId="{3D926D05-E370-47C2-9521-762D3F3785F3}" type="sibTrans" cxnId="{BD3AE02B-EF37-447D-82E7-0369030F0040}">
      <dgm:prSet/>
      <dgm:spPr/>
      <dgm:t>
        <a:bodyPr/>
        <a:lstStyle/>
        <a:p>
          <a:endParaRPr lang="pt-BR" sz="2000"/>
        </a:p>
      </dgm:t>
    </dgm:pt>
    <dgm:pt modelId="{A0587C99-FC3E-420F-81CF-FE28E7E61F98}">
      <dgm:prSet phldrT="[Texto]" custT="1"/>
      <dgm:spPr/>
      <dgm:t>
        <a:bodyPr/>
        <a:lstStyle/>
        <a:p>
          <a:pPr algn="ctr"/>
          <a:r>
            <a:rPr lang="pt-BR" sz="2000" b="1" i="1" dirty="0"/>
            <a:t>Comportamentos</a:t>
          </a:r>
        </a:p>
      </dgm:t>
    </dgm:pt>
    <dgm:pt modelId="{19882D45-D27B-4F38-9444-6251EE8EF20F}" type="sibTrans" cxnId="{74357997-FAC6-4002-9EC2-E1A79E1FB838}">
      <dgm:prSet/>
      <dgm:spPr/>
      <dgm:t>
        <a:bodyPr/>
        <a:lstStyle/>
        <a:p>
          <a:endParaRPr lang="pt-BR" sz="2000"/>
        </a:p>
      </dgm:t>
    </dgm:pt>
    <dgm:pt modelId="{B31B58D3-6098-49EA-978F-E1254AAD3373}" type="parTrans" cxnId="{74357997-FAC6-4002-9EC2-E1A79E1FB838}">
      <dgm:prSet/>
      <dgm:spPr/>
      <dgm:t>
        <a:bodyPr/>
        <a:lstStyle/>
        <a:p>
          <a:endParaRPr lang="pt-BR" sz="2000"/>
        </a:p>
      </dgm:t>
    </dgm:pt>
    <dgm:pt modelId="{FE2360C7-B772-424E-9FDD-973A060D74EF}" type="pres">
      <dgm:prSet presAssocID="{3D762AD9-7830-4754-B784-BF57280B827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AEEED1E-A597-436D-99AD-1EB7B5A6AA4F}" type="pres">
      <dgm:prSet presAssocID="{3D762AD9-7830-4754-B784-BF57280B8274}" presName="comp1" presStyleCnt="0"/>
      <dgm:spPr/>
      <dgm:t>
        <a:bodyPr/>
        <a:lstStyle/>
        <a:p>
          <a:endParaRPr lang="pt-BR"/>
        </a:p>
      </dgm:t>
    </dgm:pt>
    <dgm:pt modelId="{DDC548D5-B616-4EFA-AC55-473AFF932179}" type="pres">
      <dgm:prSet presAssocID="{3D762AD9-7830-4754-B784-BF57280B8274}" presName="circle1" presStyleLbl="node1" presStyleIdx="0" presStyleCnt="2" custScaleX="89829" custScaleY="89781" custLinFactNeighborX="-33868" custLinFactNeighborY="1158"/>
      <dgm:spPr/>
      <dgm:t>
        <a:bodyPr/>
        <a:lstStyle/>
        <a:p>
          <a:endParaRPr lang="pt-BR"/>
        </a:p>
      </dgm:t>
    </dgm:pt>
    <dgm:pt modelId="{B3DA8155-9C6E-406A-94C9-4EE70899D271}" type="pres">
      <dgm:prSet presAssocID="{3D762AD9-7830-4754-B784-BF57280B8274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3CBEB48-2ED2-4810-8892-1F7520CD0A8F}" type="pres">
      <dgm:prSet presAssocID="{3D762AD9-7830-4754-B784-BF57280B8274}" presName="comp2" presStyleCnt="0"/>
      <dgm:spPr/>
      <dgm:t>
        <a:bodyPr/>
        <a:lstStyle/>
        <a:p>
          <a:endParaRPr lang="pt-BR"/>
        </a:p>
      </dgm:t>
    </dgm:pt>
    <dgm:pt modelId="{B861A0B8-76C0-413E-A7AE-B2F93B1BBF8D}" type="pres">
      <dgm:prSet presAssocID="{3D762AD9-7830-4754-B784-BF57280B8274}" presName="circle2" presStyleLbl="node1" presStyleIdx="1" presStyleCnt="2" custScaleX="123603" custScaleY="119761" custLinFactNeighborX="46911" custLinFactNeighborY="-27389"/>
      <dgm:spPr/>
      <dgm:t>
        <a:bodyPr/>
        <a:lstStyle/>
        <a:p>
          <a:endParaRPr lang="pt-BR"/>
        </a:p>
      </dgm:t>
    </dgm:pt>
    <dgm:pt modelId="{D90D4C05-EBD6-4323-B306-7D9F95FD64DC}" type="pres">
      <dgm:prSet presAssocID="{3D762AD9-7830-4754-B784-BF57280B8274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0760C19-29BA-4468-A1A7-B6F9DEC558C6}" type="presOf" srcId="{3215D8DB-3A85-42B4-97CF-22A4E13E26E5}" destId="{B3DA8155-9C6E-406A-94C9-4EE70899D271}" srcOrd="1" destOrd="6" presId="urn:microsoft.com/office/officeart/2005/8/layout/venn2"/>
    <dgm:cxn modelId="{30537B3A-3ABB-498F-B656-6C71016A7705}" type="presOf" srcId="{1B3C5F00-3D6E-4B60-932B-C550C0E4A504}" destId="{D90D4C05-EBD6-4323-B306-7D9F95FD64DC}" srcOrd="1" destOrd="0" presId="urn:microsoft.com/office/officeart/2005/8/layout/venn2"/>
    <dgm:cxn modelId="{AA69C992-3AB6-4230-A7D1-08D391A3BF0C}" type="presOf" srcId="{A0587C99-FC3E-420F-81CF-FE28E7E61F98}" destId="{D90D4C05-EBD6-4323-B306-7D9F95FD64DC}" srcOrd="1" destOrd="1" presId="urn:microsoft.com/office/officeart/2005/8/layout/venn2"/>
    <dgm:cxn modelId="{BD3AE02B-EF37-447D-82E7-0369030F0040}" srcId="{02EF385C-F574-4563-8A80-A0908561203A}" destId="{3215D8DB-3A85-42B4-97CF-22A4E13E26E5}" srcOrd="5" destOrd="0" parTransId="{785CC205-E957-4455-9E8A-C0B6011C8C9F}" sibTransId="{3D926D05-E370-47C2-9521-762D3F3785F3}"/>
    <dgm:cxn modelId="{73CF1C69-D41B-4C53-9EDF-9A5D772B54A1}" type="presOf" srcId="{BD37DC69-2EB5-43DF-8F5A-3DFBB57FDB2F}" destId="{DDC548D5-B616-4EFA-AC55-473AFF932179}" srcOrd="0" destOrd="4" presId="urn:microsoft.com/office/officeart/2005/8/layout/venn2"/>
    <dgm:cxn modelId="{30B73E74-4A17-4FD5-8CC5-481505D3E280}" srcId="{1B3C5F00-3D6E-4B60-932B-C550C0E4A504}" destId="{D8B8DA77-19D9-4288-AE34-8E882852A6DA}" srcOrd="1" destOrd="0" parTransId="{2A7EEC02-4A50-4816-A3E8-69E01D289EF0}" sibTransId="{BB32E8F6-596A-486A-B0C4-C4717193FD2F}"/>
    <dgm:cxn modelId="{FBF44FD0-8F35-4838-B269-3C6420BB5A6D}" type="presOf" srcId="{1570DC78-AAFB-45B4-983C-FADFD70C2B2F}" destId="{B861A0B8-76C0-413E-A7AE-B2F93B1BBF8D}" srcOrd="0" destOrd="4" presId="urn:microsoft.com/office/officeart/2005/8/layout/venn2"/>
    <dgm:cxn modelId="{D04C6B59-1C3A-48CE-B19B-739B00365620}" type="presOf" srcId="{A0587C99-FC3E-420F-81CF-FE28E7E61F98}" destId="{B861A0B8-76C0-413E-A7AE-B2F93B1BBF8D}" srcOrd="0" destOrd="1" presId="urn:microsoft.com/office/officeart/2005/8/layout/venn2"/>
    <dgm:cxn modelId="{09F65FD4-D7AC-40E8-BEE2-872D5F8E5E0A}" type="presOf" srcId="{E71A5902-B32D-4823-ACB7-70B778665319}" destId="{D90D4C05-EBD6-4323-B306-7D9F95FD64DC}" srcOrd="1" destOrd="5" presId="urn:microsoft.com/office/officeart/2005/8/layout/venn2"/>
    <dgm:cxn modelId="{5DE9846B-9ABF-4DBA-82CB-93A54E55B6F3}" type="presOf" srcId="{3D762AD9-7830-4754-B784-BF57280B8274}" destId="{FE2360C7-B772-424E-9FDD-973A060D74EF}" srcOrd="0" destOrd="0" presId="urn:microsoft.com/office/officeart/2005/8/layout/venn2"/>
    <dgm:cxn modelId="{CB3CDCC0-9694-4CCB-8C56-5C090445A66A}" type="presOf" srcId="{F478F25E-8842-4900-9831-1ACFA41A015D}" destId="{B3DA8155-9C6E-406A-94C9-4EE70899D271}" srcOrd="1" destOrd="5" presId="urn:microsoft.com/office/officeart/2005/8/layout/venn2"/>
    <dgm:cxn modelId="{ECFCF3C0-5728-4C25-BB33-5F41481A447A}" type="presOf" srcId="{BD37DC69-2EB5-43DF-8F5A-3DFBB57FDB2F}" destId="{B3DA8155-9C6E-406A-94C9-4EE70899D271}" srcOrd="1" destOrd="4" presId="urn:microsoft.com/office/officeart/2005/8/layout/venn2"/>
    <dgm:cxn modelId="{AF7DC699-3153-458B-B60E-5D8FE879182A}" type="presOf" srcId="{D4F777C1-1E00-4A75-BB41-32F8E30846A9}" destId="{D90D4C05-EBD6-4323-B306-7D9F95FD64DC}" srcOrd="1" destOrd="3" presId="urn:microsoft.com/office/officeart/2005/8/layout/venn2"/>
    <dgm:cxn modelId="{1DBD4659-D748-4DAC-BB9E-FA6FCA9011E0}" type="presOf" srcId="{E71A5902-B32D-4823-ACB7-70B778665319}" destId="{B861A0B8-76C0-413E-A7AE-B2F93B1BBF8D}" srcOrd="0" destOrd="5" presId="urn:microsoft.com/office/officeart/2005/8/layout/venn2"/>
    <dgm:cxn modelId="{5FAA3AF5-5532-4935-92F2-036D17DE2B74}" srcId="{3D762AD9-7830-4754-B784-BF57280B8274}" destId="{1B3C5F00-3D6E-4B60-932B-C550C0E4A504}" srcOrd="1" destOrd="0" parTransId="{3826DF00-86B1-4C01-AB56-CF177AA87003}" sibTransId="{BE6F8851-A6D6-4F79-A839-B4871DFCEC94}"/>
    <dgm:cxn modelId="{BA072CF8-4A5B-4E90-981F-F877DA0D5023}" type="presOf" srcId="{D8B8DA77-19D9-4288-AE34-8E882852A6DA}" destId="{B861A0B8-76C0-413E-A7AE-B2F93B1BBF8D}" srcOrd="0" destOrd="2" presId="urn:microsoft.com/office/officeart/2005/8/layout/venn2"/>
    <dgm:cxn modelId="{74357997-FAC6-4002-9EC2-E1A79E1FB838}" srcId="{1B3C5F00-3D6E-4B60-932B-C550C0E4A504}" destId="{A0587C99-FC3E-420F-81CF-FE28E7E61F98}" srcOrd="0" destOrd="0" parTransId="{B31B58D3-6098-49EA-978F-E1254AAD3373}" sibTransId="{19882D45-D27B-4F38-9444-6251EE8EF20F}"/>
    <dgm:cxn modelId="{DC8F0103-42E9-4B9A-914B-AA8C5EE6B17F}" type="presOf" srcId="{1B3C5F00-3D6E-4B60-932B-C550C0E4A504}" destId="{B861A0B8-76C0-413E-A7AE-B2F93B1BBF8D}" srcOrd="0" destOrd="0" presId="urn:microsoft.com/office/officeart/2005/8/layout/venn2"/>
    <dgm:cxn modelId="{E93D7EA0-F223-46A3-9874-AF8BA1AA1AA9}" type="presOf" srcId="{F478F25E-8842-4900-9831-1ACFA41A015D}" destId="{DDC548D5-B616-4EFA-AC55-473AFF932179}" srcOrd="0" destOrd="5" presId="urn:microsoft.com/office/officeart/2005/8/layout/venn2"/>
    <dgm:cxn modelId="{1B580EE5-6B62-47AF-A5BA-8C44DB690FF4}" type="presOf" srcId="{D8B8DA77-19D9-4288-AE34-8E882852A6DA}" destId="{D90D4C05-EBD6-4323-B306-7D9F95FD64DC}" srcOrd="1" destOrd="2" presId="urn:microsoft.com/office/officeart/2005/8/layout/venn2"/>
    <dgm:cxn modelId="{F22B249C-3AA2-4744-851E-A5701A73F722}" srcId="{1B3C5F00-3D6E-4B60-932B-C550C0E4A504}" destId="{D4F777C1-1E00-4A75-BB41-32F8E30846A9}" srcOrd="2" destOrd="0" parTransId="{9A76B10F-DB01-40A6-A147-42861D339840}" sibTransId="{0007470F-D6E0-405B-8F07-CBF29086253D}"/>
    <dgm:cxn modelId="{F6B9477D-7115-4A3A-90E2-D6C6EE844A0B}" srcId="{02EF385C-F574-4563-8A80-A0908561203A}" destId="{F478F25E-8842-4900-9831-1ACFA41A015D}" srcOrd="4" destOrd="0" parTransId="{A8D799C4-F13D-4C9D-9500-423B1F2DFF2C}" sibTransId="{C25ADAFB-C898-405D-8CC4-2A101997350D}"/>
    <dgm:cxn modelId="{841C9209-D777-4E81-912C-98A8DF3C2939}" type="presOf" srcId="{14C0DE4F-58E5-4B3A-BE3A-FD915D57DAE9}" destId="{DDC548D5-B616-4EFA-AC55-473AFF932179}" srcOrd="0" destOrd="3" presId="urn:microsoft.com/office/officeart/2005/8/layout/venn2"/>
    <dgm:cxn modelId="{EDD941AD-9E7C-4D26-B975-1094C308691A}" type="presOf" srcId="{B502573D-A2A6-4298-B7E7-EB75DEAA6A95}" destId="{D90D4C05-EBD6-4323-B306-7D9F95FD64DC}" srcOrd="1" destOrd="6" presId="urn:microsoft.com/office/officeart/2005/8/layout/venn2"/>
    <dgm:cxn modelId="{941E08FF-24A4-4EE5-8113-5C1AD3685AFC}" type="presOf" srcId="{60E6B080-A45C-4EB1-B820-2229E752B105}" destId="{DDC548D5-B616-4EFA-AC55-473AFF932179}" srcOrd="0" destOrd="2" presId="urn:microsoft.com/office/officeart/2005/8/layout/venn2"/>
    <dgm:cxn modelId="{5C0DEDA8-B2FB-4BF0-9DA9-C7EDBC760FF7}" type="presOf" srcId="{D4F777C1-1E00-4A75-BB41-32F8E30846A9}" destId="{B861A0B8-76C0-413E-A7AE-B2F93B1BBF8D}" srcOrd="0" destOrd="3" presId="urn:microsoft.com/office/officeart/2005/8/layout/venn2"/>
    <dgm:cxn modelId="{19F55BC3-ADA8-4635-9A27-49F6F1EA1480}" type="presOf" srcId="{3215D8DB-3A85-42B4-97CF-22A4E13E26E5}" destId="{DDC548D5-B616-4EFA-AC55-473AFF932179}" srcOrd="0" destOrd="6" presId="urn:microsoft.com/office/officeart/2005/8/layout/venn2"/>
    <dgm:cxn modelId="{3359EB40-2D57-43FD-B0EF-2E955D77DE06}" type="presOf" srcId="{2A8F36A7-2DB5-4982-B5C7-25ABC4C120C6}" destId="{B3DA8155-9C6E-406A-94C9-4EE70899D271}" srcOrd="1" destOrd="1" presId="urn:microsoft.com/office/officeart/2005/8/layout/venn2"/>
    <dgm:cxn modelId="{29CAADCA-5E71-4978-863A-54A3A5AB3BFD}" type="presOf" srcId="{02EF385C-F574-4563-8A80-A0908561203A}" destId="{DDC548D5-B616-4EFA-AC55-473AFF932179}" srcOrd="0" destOrd="0" presId="urn:microsoft.com/office/officeart/2005/8/layout/venn2"/>
    <dgm:cxn modelId="{56FC9F21-42CF-4FE6-BB34-B25FE050419C}" srcId="{02EF385C-F574-4563-8A80-A0908561203A}" destId="{14C0DE4F-58E5-4B3A-BE3A-FD915D57DAE9}" srcOrd="2" destOrd="0" parTransId="{9E9B22A0-443D-4589-B240-85B03A449461}" sibTransId="{E932AA34-3D09-406B-85D0-E8D6254653B4}"/>
    <dgm:cxn modelId="{2B3B4FE5-61DE-44CE-B858-FC50F6CC0722}" srcId="{02EF385C-F574-4563-8A80-A0908561203A}" destId="{2A8F36A7-2DB5-4982-B5C7-25ABC4C120C6}" srcOrd="0" destOrd="0" parTransId="{50A138A9-3F17-4108-AE22-1C02DF8374D9}" sibTransId="{B2234296-AE8A-49B7-81E7-3387682A2D10}"/>
    <dgm:cxn modelId="{EB23D702-DC40-48B9-AB3D-8F5A31BEE0ED}" srcId="{1B3C5F00-3D6E-4B60-932B-C550C0E4A504}" destId="{1570DC78-AAFB-45B4-983C-FADFD70C2B2F}" srcOrd="3" destOrd="0" parTransId="{171316BB-8B12-410F-AEEF-7FCD5DB6AD19}" sibTransId="{12A608CF-636C-4895-BE13-E4F89AE8CB5A}"/>
    <dgm:cxn modelId="{40851288-D829-48C2-984D-C35062345670}" type="presOf" srcId="{14C0DE4F-58E5-4B3A-BE3A-FD915D57DAE9}" destId="{B3DA8155-9C6E-406A-94C9-4EE70899D271}" srcOrd="1" destOrd="3" presId="urn:microsoft.com/office/officeart/2005/8/layout/venn2"/>
    <dgm:cxn modelId="{20381028-0D5B-49D0-A503-F69B57736B04}" type="presOf" srcId="{60E6B080-A45C-4EB1-B820-2229E752B105}" destId="{B3DA8155-9C6E-406A-94C9-4EE70899D271}" srcOrd="1" destOrd="2" presId="urn:microsoft.com/office/officeart/2005/8/layout/venn2"/>
    <dgm:cxn modelId="{41FA32C9-0D05-475E-A6C6-1A50EEC53972}" srcId="{1B3C5F00-3D6E-4B60-932B-C550C0E4A504}" destId="{E71A5902-B32D-4823-ACB7-70B778665319}" srcOrd="4" destOrd="0" parTransId="{9F77937F-ED3C-43B9-97CC-2CFC1B283AB7}" sibTransId="{5FEE5002-77AD-473E-950A-F3B80B696174}"/>
    <dgm:cxn modelId="{490EA6D6-4039-4BE4-994E-A3CDDD0CEFEF}" type="presOf" srcId="{02EF385C-F574-4563-8A80-A0908561203A}" destId="{B3DA8155-9C6E-406A-94C9-4EE70899D271}" srcOrd="1" destOrd="0" presId="urn:microsoft.com/office/officeart/2005/8/layout/venn2"/>
    <dgm:cxn modelId="{0ABD93BB-E5B9-435C-BE44-AE9BF993E431}" type="presOf" srcId="{2A8F36A7-2DB5-4982-B5C7-25ABC4C120C6}" destId="{DDC548D5-B616-4EFA-AC55-473AFF932179}" srcOrd="0" destOrd="1" presId="urn:microsoft.com/office/officeart/2005/8/layout/venn2"/>
    <dgm:cxn modelId="{37CA75F8-F6A0-4B0F-A766-8C554F79F4E4}" srcId="{1B3C5F00-3D6E-4B60-932B-C550C0E4A504}" destId="{B502573D-A2A6-4298-B7E7-EB75DEAA6A95}" srcOrd="5" destOrd="0" parTransId="{CE5FA579-23B6-4A41-BB60-FA4A1AB69057}" sibTransId="{B71F1EB7-E11A-4F45-AC4E-1220B0BEFF87}"/>
    <dgm:cxn modelId="{18997923-95C6-4656-9797-1B4BC35A466D}" type="presOf" srcId="{1570DC78-AAFB-45B4-983C-FADFD70C2B2F}" destId="{D90D4C05-EBD6-4323-B306-7D9F95FD64DC}" srcOrd="1" destOrd="4" presId="urn:microsoft.com/office/officeart/2005/8/layout/venn2"/>
    <dgm:cxn modelId="{3EF02721-CC7F-4FE5-BF39-42EA57053B3D}" type="presOf" srcId="{B502573D-A2A6-4298-B7E7-EB75DEAA6A95}" destId="{B861A0B8-76C0-413E-A7AE-B2F93B1BBF8D}" srcOrd="0" destOrd="6" presId="urn:microsoft.com/office/officeart/2005/8/layout/venn2"/>
    <dgm:cxn modelId="{A34FA2A3-23F1-433E-8169-41C627E9AFC9}" srcId="{02EF385C-F574-4563-8A80-A0908561203A}" destId="{60E6B080-A45C-4EB1-B820-2229E752B105}" srcOrd="1" destOrd="0" parTransId="{CC211877-65F2-4D09-B553-BB23C0654348}" sibTransId="{CE8F6E03-E1B7-4233-B464-04794E32128D}"/>
    <dgm:cxn modelId="{1797D844-09C6-4CE7-804D-885821FCF22D}" srcId="{3D762AD9-7830-4754-B784-BF57280B8274}" destId="{02EF385C-F574-4563-8A80-A0908561203A}" srcOrd="0" destOrd="0" parTransId="{984F65B0-3B09-4427-85E8-C8F7065C196E}" sibTransId="{A453AC41-FA6D-459C-86FF-D14764D2A9C9}"/>
    <dgm:cxn modelId="{3EB01670-C0B0-4027-B9AD-6C3F1CD8BA61}" srcId="{02EF385C-F574-4563-8A80-A0908561203A}" destId="{BD37DC69-2EB5-43DF-8F5A-3DFBB57FDB2F}" srcOrd="3" destOrd="0" parTransId="{FDF78E70-97D0-4490-B3F8-C42FAD6A6828}" sibTransId="{45CB53AF-F6D1-4759-B001-4E024D7113DB}"/>
    <dgm:cxn modelId="{E8DDB926-1649-47E9-8928-336512E9ACB6}" type="presParOf" srcId="{FE2360C7-B772-424E-9FDD-973A060D74EF}" destId="{7AEEED1E-A597-436D-99AD-1EB7B5A6AA4F}" srcOrd="0" destOrd="0" presId="urn:microsoft.com/office/officeart/2005/8/layout/venn2"/>
    <dgm:cxn modelId="{A45F0A67-CE99-4578-B250-82F49521C642}" type="presParOf" srcId="{7AEEED1E-A597-436D-99AD-1EB7B5A6AA4F}" destId="{DDC548D5-B616-4EFA-AC55-473AFF932179}" srcOrd="0" destOrd="0" presId="urn:microsoft.com/office/officeart/2005/8/layout/venn2"/>
    <dgm:cxn modelId="{0F53189F-210D-4F10-8EB8-7D84632B4539}" type="presParOf" srcId="{7AEEED1E-A597-436D-99AD-1EB7B5A6AA4F}" destId="{B3DA8155-9C6E-406A-94C9-4EE70899D271}" srcOrd="1" destOrd="0" presId="urn:microsoft.com/office/officeart/2005/8/layout/venn2"/>
    <dgm:cxn modelId="{E9004E61-FF51-478D-9F66-96CD46E5FE26}" type="presParOf" srcId="{FE2360C7-B772-424E-9FDD-973A060D74EF}" destId="{C3CBEB48-2ED2-4810-8892-1F7520CD0A8F}" srcOrd="1" destOrd="0" presId="urn:microsoft.com/office/officeart/2005/8/layout/venn2"/>
    <dgm:cxn modelId="{E1099B51-0AFA-49C4-9DE3-EFC63A9195A4}" type="presParOf" srcId="{C3CBEB48-2ED2-4810-8892-1F7520CD0A8F}" destId="{B861A0B8-76C0-413E-A7AE-B2F93B1BBF8D}" srcOrd="0" destOrd="0" presId="urn:microsoft.com/office/officeart/2005/8/layout/venn2"/>
    <dgm:cxn modelId="{307D9051-1CFC-463C-8AD5-092129ED5160}" type="presParOf" srcId="{C3CBEB48-2ED2-4810-8892-1F7520CD0A8F}" destId="{D90D4C05-EBD6-4323-B306-7D9F95FD64DC}" srcOrd="1" destOrd="0" presId="urn:microsoft.com/office/officeart/2005/8/layout/venn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F0CAC2-1034-4A7E-A5A5-DE50CA7A91B9}" type="doc">
      <dgm:prSet loTypeId="urn:microsoft.com/office/officeart/2005/8/layout/hProcess10#1" loCatId="process" qsTypeId="urn:microsoft.com/office/officeart/2005/8/quickstyle/3d2" qsCatId="3D" csTypeId="urn:microsoft.com/office/officeart/2005/8/colors/accent1_1" csCatId="accent1" phldr="1"/>
      <dgm:spPr/>
    </dgm:pt>
    <dgm:pt modelId="{4015B77E-9FDD-4B5B-8C00-D152BD40BA20}">
      <dgm:prSet phldrT="[Texto]" custT="1"/>
      <dgm:spPr/>
      <dgm:t>
        <a:bodyPr/>
        <a:lstStyle/>
        <a:p>
          <a:r>
            <a:rPr lang="pt-BR" sz="1200" b="1" dirty="0"/>
            <a:t>Passos</a:t>
          </a:r>
        </a:p>
      </dgm:t>
    </dgm:pt>
    <dgm:pt modelId="{C919D988-9390-438E-92CC-6EE2B5E34686}" type="parTrans" cxnId="{13733BE6-24B0-4A43-878B-DBBC438CCA42}">
      <dgm:prSet/>
      <dgm:spPr/>
      <dgm:t>
        <a:bodyPr/>
        <a:lstStyle/>
        <a:p>
          <a:endParaRPr lang="pt-BR" sz="1200"/>
        </a:p>
      </dgm:t>
    </dgm:pt>
    <dgm:pt modelId="{FDC17728-C8D7-4470-9C31-8D95AC02379F}" type="sibTrans" cxnId="{13733BE6-24B0-4A43-878B-DBBC438CCA42}">
      <dgm:prSet custT="1"/>
      <dgm:spPr/>
      <dgm:t>
        <a:bodyPr/>
        <a:lstStyle/>
        <a:p>
          <a:endParaRPr lang="pt-BR" sz="1200">
            <a:solidFill>
              <a:srgbClr val="FF0000"/>
            </a:solidFill>
          </a:endParaRPr>
        </a:p>
      </dgm:t>
    </dgm:pt>
    <dgm:pt modelId="{77927CA3-F79F-4298-A5DE-3A26CB53474F}">
      <dgm:prSet phldrT="[Texto]" custT="1"/>
      <dgm:spPr/>
      <dgm:t>
        <a:bodyPr/>
        <a:lstStyle/>
        <a:p>
          <a:r>
            <a:rPr lang="pt-BR" sz="1200" b="1" dirty="0"/>
            <a:t>Tarefas</a:t>
          </a:r>
        </a:p>
      </dgm:t>
    </dgm:pt>
    <dgm:pt modelId="{C88F6A70-EED6-4C1B-822A-F4D308E7E79D}" type="parTrans" cxnId="{A68D0025-53EA-4CC6-A072-1CAA7EEB85A5}">
      <dgm:prSet/>
      <dgm:spPr/>
      <dgm:t>
        <a:bodyPr/>
        <a:lstStyle/>
        <a:p>
          <a:endParaRPr lang="pt-BR" sz="1200"/>
        </a:p>
      </dgm:t>
    </dgm:pt>
    <dgm:pt modelId="{241A5DCE-D5EF-4E01-8681-70D5ED9772B4}" type="sibTrans" cxnId="{A68D0025-53EA-4CC6-A072-1CAA7EEB85A5}">
      <dgm:prSet custT="1"/>
      <dgm:spPr/>
      <dgm:t>
        <a:bodyPr/>
        <a:lstStyle/>
        <a:p>
          <a:endParaRPr lang="pt-BR" sz="1200">
            <a:solidFill>
              <a:srgbClr val="FF0000"/>
            </a:solidFill>
          </a:endParaRPr>
        </a:p>
      </dgm:t>
    </dgm:pt>
    <dgm:pt modelId="{3F9C0736-2303-4841-9409-35E547D53487}">
      <dgm:prSet phldrT="[Texto]" custT="1"/>
      <dgm:spPr/>
      <dgm:t>
        <a:bodyPr/>
        <a:lstStyle/>
        <a:p>
          <a:r>
            <a:rPr lang="pt-BR" sz="1200" b="1" dirty="0"/>
            <a:t>Atividades</a:t>
          </a:r>
        </a:p>
      </dgm:t>
    </dgm:pt>
    <dgm:pt modelId="{BA967562-B905-4C7C-817F-BF2C9CA5BFBC}" type="parTrans" cxnId="{B2213A7D-2054-4E01-B4EC-3321BB6BCCF0}">
      <dgm:prSet/>
      <dgm:spPr/>
      <dgm:t>
        <a:bodyPr/>
        <a:lstStyle/>
        <a:p>
          <a:endParaRPr lang="pt-BR" sz="1200"/>
        </a:p>
      </dgm:t>
    </dgm:pt>
    <dgm:pt modelId="{DC0CB560-2517-47F0-9DD5-0E5648D57BA4}" type="sibTrans" cxnId="{B2213A7D-2054-4E01-B4EC-3321BB6BCCF0}">
      <dgm:prSet custT="1"/>
      <dgm:spPr/>
      <dgm:t>
        <a:bodyPr/>
        <a:lstStyle/>
        <a:p>
          <a:endParaRPr lang="pt-BR" sz="1200">
            <a:solidFill>
              <a:srgbClr val="FF0000"/>
            </a:solidFill>
          </a:endParaRPr>
        </a:p>
      </dgm:t>
    </dgm:pt>
    <dgm:pt modelId="{01E02AF9-22F0-431F-B28F-5907F505BB67}">
      <dgm:prSet phldrT="[Texto]" custT="1"/>
      <dgm:spPr/>
      <dgm:t>
        <a:bodyPr/>
        <a:lstStyle/>
        <a:p>
          <a:r>
            <a:rPr lang="pt-BR" sz="1200" b="1" dirty="0"/>
            <a:t>Processos</a:t>
          </a:r>
        </a:p>
      </dgm:t>
    </dgm:pt>
    <dgm:pt modelId="{A2FF2B84-2A14-498B-9E96-66A1632D5D59}" type="parTrans" cxnId="{2532485B-E1CC-4C20-A5CB-12C668A5E998}">
      <dgm:prSet/>
      <dgm:spPr/>
      <dgm:t>
        <a:bodyPr/>
        <a:lstStyle/>
        <a:p>
          <a:endParaRPr lang="pt-BR" sz="1200"/>
        </a:p>
      </dgm:t>
    </dgm:pt>
    <dgm:pt modelId="{79DCE3D9-824F-4D28-8CCC-8A922EED2B7F}" type="sibTrans" cxnId="{2532485B-E1CC-4C20-A5CB-12C668A5E998}">
      <dgm:prSet/>
      <dgm:spPr/>
      <dgm:t>
        <a:bodyPr/>
        <a:lstStyle/>
        <a:p>
          <a:endParaRPr lang="pt-BR" sz="1200"/>
        </a:p>
      </dgm:t>
    </dgm:pt>
    <dgm:pt modelId="{736AF041-0E5D-4AE7-8E42-CEB603CD89BB}" type="pres">
      <dgm:prSet presAssocID="{E7F0CAC2-1034-4A7E-A5A5-DE50CA7A91B9}" presName="Name0" presStyleCnt="0">
        <dgm:presLayoutVars>
          <dgm:dir/>
          <dgm:resizeHandles val="exact"/>
        </dgm:presLayoutVars>
      </dgm:prSet>
      <dgm:spPr/>
    </dgm:pt>
    <dgm:pt modelId="{7FE4E5AD-9B78-4DAA-A749-5FA74B5CE7B0}" type="pres">
      <dgm:prSet presAssocID="{4015B77E-9FDD-4B5B-8C00-D152BD40BA20}" presName="composite" presStyleCnt="0"/>
      <dgm:spPr/>
    </dgm:pt>
    <dgm:pt modelId="{ACC1288F-1C1D-49A5-8D04-6A9310B3DD05}" type="pres">
      <dgm:prSet presAssocID="{4015B77E-9FDD-4B5B-8C00-D152BD40BA20}" presName="imagSh" presStyleLbl="bgImgPlace1" presStyleIdx="0" presStyleCnt="4"/>
      <dgm:spPr/>
    </dgm:pt>
    <dgm:pt modelId="{85EEF9A2-C867-4F06-AE36-BD75B1A70225}" type="pres">
      <dgm:prSet presAssocID="{4015B77E-9FDD-4B5B-8C00-D152BD40BA20}" presName="txNode" presStyleLbl="node1" presStyleIdx="0" presStyleCnt="4" custScaleX="12707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5715F4E-3C72-4579-AEFA-217071E1FAAE}" type="pres">
      <dgm:prSet presAssocID="{FDC17728-C8D7-4470-9C31-8D95AC02379F}" presName="sibTrans" presStyleLbl="sibTrans2D1" presStyleIdx="0" presStyleCnt="3"/>
      <dgm:spPr/>
      <dgm:t>
        <a:bodyPr/>
        <a:lstStyle/>
        <a:p>
          <a:endParaRPr lang="pt-BR"/>
        </a:p>
      </dgm:t>
    </dgm:pt>
    <dgm:pt modelId="{795FA5D9-4DD6-4FA5-9FBA-C02CE5A2A24C}" type="pres">
      <dgm:prSet presAssocID="{FDC17728-C8D7-4470-9C31-8D95AC02379F}" presName="connTx" presStyleLbl="sibTrans2D1" presStyleIdx="0" presStyleCnt="3"/>
      <dgm:spPr/>
      <dgm:t>
        <a:bodyPr/>
        <a:lstStyle/>
        <a:p>
          <a:endParaRPr lang="pt-BR"/>
        </a:p>
      </dgm:t>
    </dgm:pt>
    <dgm:pt modelId="{9A2C6BD4-1156-40A8-93FB-B9CFA73D0D08}" type="pres">
      <dgm:prSet presAssocID="{77927CA3-F79F-4298-A5DE-3A26CB53474F}" presName="composite" presStyleCnt="0"/>
      <dgm:spPr/>
    </dgm:pt>
    <dgm:pt modelId="{DD06FA7B-CDA1-4D8A-BB27-2B0C58722C00}" type="pres">
      <dgm:prSet presAssocID="{77927CA3-F79F-4298-A5DE-3A26CB53474F}" presName="imagSh" presStyleLbl="bgImgPlace1" presStyleIdx="1" presStyleCnt="4"/>
      <dgm:spPr/>
    </dgm:pt>
    <dgm:pt modelId="{B2A809B1-D93A-4811-AC63-8D3772A7EB13}" type="pres">
      <dgm:prSet presAssocID="{77927CA3-F79F-4298-A5DE-3A26CB53474F}" presName="txNode" presStyleLbl="node1" presStyleIdx="1" presStyleCnt="4" custScaleX="12188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5355B38-53BF-4885-A507-DB44AAFD9C3F}" type="pres">
      <dgm:prSet presAssocID="{241A5DCE-D5EF-4E01-8681-70D5ED9772B4}" presName="sibTrans" presStyleLbl="sibTrans2D1" presStyleIdx="1" presStyleCnt="3"/>
      <dgm:spPr/>
      <dgm:t>
        <a:bodyPr/>
        <a:lstStyle/>
        <a:p>
          <a:endParaRPr lang="pt-BR"/>
        </a:p>
      </dgm:t>
    </dgm:pt>
    <dgm:pt modelId="{307B62E8-1C79-4AED-8C31-5683B35CC204}" type="pres">
      <dgm:prSet presAssocID="{241A5DCE-D5EF-4E01-8681-70D5ED9772B4}" presName="connTx" presStyleLbl="sibTrans2D1" presStyleIdx="1" presStyleCnt="3"/>
      <dgm:spPr/>
      <dgm:t>
        <a:bodyPr/>
        <a:lstStyle/>
        <a:p>
          <a:endParaRPr lang="pt-BR"/>
        </a:p>
      </dgm:t>
    </dgm:pt>
    <dgm:pt modelId="{DAD9F0ED-A614-4A85-98C2-6F0B096930DC}" type="pres">
      <dgm:prSet presAssocID="{3F9C0736-2303-4841-9409-35E547D53487}" presName="composite" presStyleCnt="0"/>
      <dgm:spPr/>
    </dgm:pt>
    <dgm:pt modelId="{E8211930-816A-4FC7-B69B-809AD4D16B4F}" type="pres">
      <dgm:prSet presAssocID="{3F9C0736-2303-4841-9409-35E547D53487}" presName="imagSh" presStyleLbl="bgImgPlace1" presStyleIdx="2" presStyleCnt="4"/>
      <dgm:spPr/>
    </dgm:pt>
    <dgm:pt modelId="{10C3FE21-D680-49D1-B0C6-435CF78A51EF}" type="pres">
      <dgm:prSet presAssocID="{3F9C0736-2303-4841-9409-35E547D53487}" presName="txNode" presStyleLbl="node1" presStyleIdx="2" presStyleCnt="4" custScaleX="12130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AF44936-D7D2-4624-A3BC-416DBDF93D56}" type="pres">
      <dgm:prSet presAssocID="{DC0CB560-2517-47F0-9DD5-0E5648D57BA4}" presName="sibTrans" presStyleLbl="sibTrans2D1" presStyleIdx="2" presStyleCnt="3"/>
      <dgm:spPr/>
      <dgm:t>
        <a:bodyPr/>
        <a:lstStyle/>
        <a:p>
          <a:endParaRPr lang="pt-BR"/>
        </a:p>
      </dgm:t>
    </dgm:pt>
    <dgm:pt modelId="{D5F5EB9B-835E-42A7-B9A3-4B22BBD51D8A}" type="pres">
      <dgm:prSet presAssocID="{DC0CB560-2517-47F0-9DD5-0E5648D57BA4}" presName="connTx" presStyleLbl="sibTrans2D1" presStyleIdx="2" presStyleCnt="3"/>
      <dgm:spPr/>
      <dgm:t>
        <a:bodyPr/>
        <a:lstStyle/>
        <a:p>
          <a:endParaRPr lang="pt-BR"/>
        </a:p>
      </dgm:t>
    </dgm:pt>
    <dgm:pt modelId="{38FA5FB1-D65D-4223-BBBA-26B917702F12}" type="pres">
      <dgm:prSet presAssocID="{01E02AF9-22F0-431F-B28F-5907F505BB67}" presName="composite" presStyleCnt="0"/>
      <dgm:spPr/>
    </dgm:pt>
    <dgm:pt modelId="{08605517-C666-4F71-BEB2-5FDEE1BD32A0}" type="pres">
      <dgm:prSet presAssocID="{01E02AF9-22F0-431F-B28F-5907F505BB67}" presName="imagSh" presStyleLbl="bgImgPlace1" presStyleIdx="3" presStyleCnt="4"/>
      <dgm:spPr/>
    </dgm:pt>
    <dgm:pt modelId="{A71737E4-3370-41A3-B37E-0C4A0010823C}" type="pres">
      <dgm:prSet presAssocID="{01E02AF9-22F0-431F-B28F-5907F505BB67}" presName="txNode" presStyleLbl="node1" presStyleIdx="3" presStyleCnt="4" custScaleX="12609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A4D6539-AF7C-43FE-8058-4032B916405F}" type="presOf" srcId="{3F9C0736-2303-4841-9409-35E547D53487}" destId="{10C3FE21-D680-49D1-B0C6-435CF78A51EF}" srcOrd="0" destOrd="0" presId="urn:microsoft.com/office/officeart/2005/8/layout/hProcess10#1"/>
    <dgm:cxn modelId="{C92A45A2-3446-44B7-94B6-75D6EBEC0334}" type="presOf" srcId="{4015B77E-9FDD-4B5B-8C00-D152BD40BA20}" destId="{85EEF9A2-C867-4F06-AE36-BD75B1A70225}" srcOrd="0" destOrd="0" presId="urn:microsoft.com/office/officeart/2005/8/layout/hProcess10#1"/>
    <dgm:cxn modelId="{A68D0025-53EA-4CC6-A072-1CAA7EEB85A5}" srcId="{E7F0CAC2-1034-4A7E-A5A5-DE50CA7A91B9}" destId="{77927CA3-F79F-4298-A5DE-3A26CB53474F}" srcOrd="1" destOrd="0" parTransId="{C88F6A70-EED6-4C1B-822A-F4D308E7E79D}" sibTransId="{241A5DCE-D5EF-4E01-8681-70D5ED9772B4}"/>
    <dgm:cxn modelId="{9939A1A1-EEFB-4406-BCBE-7F7551F91059}" type="presOf" srcId="{E7F0CAC2-1034-4A7E-A5A5-DE50CA7A91B9}" destId="{736AF041-0E5D-4AE7-8E42-CEB603CD89BB}" srcOrd="0" destOrd="0" presId="urn:microsoft.com/office/officeart/2005/8/layout/hProcess10#1"/>
    <dgm:cxn modelId="{9E393CAD-CD67-48BC-842F-97D4147A1F6B}" type="presOf" srcId="{FDC17728-C8D7-4470-9C31-8D95AC02379F}" destId="{C5715F4E-3C72-4579-AEFA-217071E1FAAE}" srcOrd="0" destOrd="0" presId="urn:microsoft.com/office/officeart/2005/8/layout/hProcess10#1"/>
    <dgm:cxn modelId="{B2213A7D-2054-4E01-B4EC-3321BB6BCCF0}" srcId="{E7F0CAC2-1034-4A7E-A5A5-DE50CA7A91B9}" destId="{3F9C0736-2303-4841-9409-35E547D53487}" srcOrd="2" destOrd="0" parTransId="{BA967562-B905-4C7C-817F-BF2C9CA5BFBC}" sibTransId="{DC0CB560-2517-47F0-9DD5-0E5648D57BA4}"/>
    <dgm:cxn modelId="{017981BB-B7D2-4877-B0FB-C89FB49F86D3}" type="presOf" srcId="{77927CA3-F79F-4298-A5DE-3A26CB53474F}" destId="{B2A809B1-D93A-4811-AC63-8D3772A7EB13}" srcOrd="0" destOrd="0" presId="urn:microsoft.com/office/officeart/2005/8/layout/hProcess10#1"/>
    <dgm:cxn modelId="{88A15BD7-90A0-432A-AE02-0A12185A89CA}" type="presOf" srcId="{241A5DCE-D5EF-4E01-8681-70D5ED9772B4}" destId="{45355B38-53BF-4885-A507-DB44AAFD9C3F}" srcOrd="0" destOrd="0" presId="urn:microsoft.com/office/officeart/2005/8/layout/hProcess10#1"/>
    <dgm:cxn modelId="{2532485B-E1CC-4C20-A5CB-12C668A5E998}" srcId="{E7F0CAC2-1034-4A7E-A5A5-DE50CA7A91B9}" destId="{01E02AF9-22F0-431F-B28F-5907F505BB67}" srcOrd="3" destOrd="0" parTransId="{A2FF2B84-2A14-498B-9E96-66A1632D5D59}" sibTransId="{79DCE3D9-824F-4D28-8CCC-8A922EED2B7F}"/>
    <dgm:cxn modelId="{9BE346F0-BAFD-4227-98EE-F36938DA1469}" type="presOf" srcId="{241A5DCE-D5EF-4E01-8681-70D5ED9772B4}" destId="{307B62E8-1C79-4AED-8C31-5683B35CC204}" srcOrd="1" destOrd="0" presId="urn:microsoft.com/office/officeart/2005/8/layout/hProcess10#1"/>
    <dgm:cxn modelId="{006E0950-05E9-4B0E-991D-55E5710FD9ED}" type="presOf" srcId="{FDC17728-C8D7-4470-9C31-8D95AC02379F}" destId="{795FA5D9-4DD6-4FA5-9FBA-C02CE5A2A24C}" srcOrd="1" destOrd="0" presId="urn:microsoft.com/office/officeart/2005/8/layout/hProcess10#1"/>
    <dgm:cxn modelId="{13733BE6-24B0-4A43-878B-DBBC438CCA42}" srcId="{E7F0CAC2-1034-4A7E-A5A5-DE50CA7A91B9}" destId="{4015B77E-9FDD-4B5B-8C00-D152BD40BA20}" srcOrd="0" destOrd="0" parTransId="{C919D988-9390-438E-92CC-6EE2B5E34686}" sibTransId="{FDC17728-C8D7-4470-9C31-8D95AC02379F}"/>
    <dgm:cxn modelId="{506D88D1-CA5B-4593-9523-528A7FCA1CE1}" type="presOf" srcId="{DC0CB560-2517-47F0-9DD5-0E5648D57BA4}" destId="{D5F5EB9B-835E-42A7-B9A3-4B22BBD51D8A}" srcOrd="1" destOrd="0" presId="urn:microsoft.com/office/officeart/2005/8/layout/hProcess10#1"/>
    <dgm:cxn modelId="{01DCEA42-D268-4F2D-BACD-4D8F5EDE3F10}" type="presOf" srcId="{DC0CB560-2517-47F0-9DD5-0E5648D57BA4}" destId="{6AF44936-D7D2-4624-A3BC-416DBDF93D56}" srcOrd="0" destOrd="0" presId="urn:microsoft.com/office/officeart/2005/8/layout/hProcess10#1"/>
    <dgm:cxn modelId="{56993D6D-2DFE-4026-B95C-A4E7C8095067}" type="presOf" srcId="{01E02AF9-22F0-431F-B28F-5907F505BB67}" destId="{A71737E4-3370-41A3-B37E-0C4A0010823C}" srcOrd="0" destOrd="0" presId="urn:microsoft.com/office/officeart/2005/8/layout/hProcess10#1"/>
    <dgm:cxn modelId="{E9BBC4D3-3391-4736-BA5A-745CDB91A215}" type="presParOf" srcId="{736AF041-0E5D-4AE7-8E42-CEB603CD89BB}" destId="{7FE4E5AD-9B78-4DAA-A749-5FA74B5CE7B0}" srcOrd="0" destOrd="0" presId="urn:microsoft.com/office/officeart/2005/8/layout/hProcess10#1"/>
    <dgm:cxn modelId="{677C07FB-0E07-475B-8DC0-E7BBC8B64051}" type="presParOf" srcId="{7FE4E5AD-9B78-4DAA-A749-5FA74B5CE7B0}" destId="{ACC1288F-1C1D-49A5-8D04-6A9310B3DD05}" srcOrd="0" destOrd="0" presId="urn:microsoft.com/office/officeart/2005/8/layout/hProcess10#1"/>
    <dgm:cxn modelId="{88239C61-FF8C-48E9-ABD1-47EA68BA8299}" type="presParOf" srcId="{7FE4E5AD-9B78-4DAA-A749-5FA74B5CE7B0}" destId="{85EEF9A2-C867-4F06-AE36-BD75B1A70225}" srcOrd="1" destOrd="0" presId="urn:microsoft.com/office/officeart/2005/8/layout/hProcess10#1"/>
    <dgm:cxn modelId="{605D1450-A6A9-426E-854A-ADB21EFA643D}" type="presParOf" srcId="{736AF041-0E5D-4AE7-8E42-CEB603CD89BB}" destId="{C5715F4E-3C72-4579-AEFA-217071E1FAAE}" srcOrd="1" destOrd="0" presId="urn:microsoft.com/office/officeart/2005/8/layout/hProcess10#1"/>
    <dgm:cxn modelId="{3E64812F-EDBB-4148-9D60-8629E69B326A}" type="presParOf" srcId="{C5715F4E-3C72-4579-AEFA-217071E1FAAE}" destId="{795FA5D9-4DD6-4FA5-9FBA-C02CE5A2A24C}" srcOrd="0" destOrd="0" presId="urn:microsoft.com/office/officeart/2005/8/layout/hProcess10#1"/>
    <dgm:cxn modelId="{CFEE1171-929C-485E-A0C8-E5065346DF47}" type="presParOf" srcId="{736AF041-0E5D-4AE7-8E42-CEB603CD89BB}" destId="{9A2C6BD4-1156-40A8-93FB-B9CFA73D0D08}" srcOrd="2" destOrd="0" presId="urn:microsoft.com/office/officeart/2005/8/layout/hProcess10#1"/>
    <dgm:cxn modelId="{4F8A9DD4-4E54-4C11-840E-664B3840CDB9}" type="presParOf" srcId="{9A2C6BD4-1156-40A8-93FB-B9CFA73D0D08}" destId="{DD06FA7B-CDA1-4D8A-BB27-2B0C58722C00}" srcOrd="0" destOrd="0" presId="urn:microsoft.com/office/officeart/2005/8/layout/hProcess10#1"/>
    <dgm:cxn modelId="{74E8C1D0-BC63-42CA-94AF-8FDC46476B77}" type="presParOf" srcId="{9A2C6BD4-1156-40A8-93FB-B9CFA73D0D08}" destId="{B2A809B1-D93A-4811-AC63-8D3772A7EB13}" srcOrd="1" destOrd="0" presId="urn:microsoft.com/office/officeart/2005/8/layout/hProcess10#1"/>
    <dgm:cxn modelId="{633E0E37-E352-4123-96FD-7A86CE088E3F}" type="presParOf" srcId="{736AF041-0E5D-4AE7-8E42-CEB603CD89BB}" destId="{45355B38-53BF-4885-A507-DB44AAFD9C3F}" srcOrd="3" destOrd="0" presId="urn:microsoft.com/office/officeart/2005/8/layout/hProcess10#1"/>
    <dgm:cxn modelId="{4220E705-85B3-4C1B-9E3E-40969A5F3EF5}" type="presParOf" srcId="{45355B38-53BF-4885-A507-DB44AAFD9C3F}" destId="{307B62E8-1C79-4AED-8C31-5683B35CC204}" srcOrd="0" destOrd="0" presId="urn:microsoft.com/office/officeart/2005/8/layout/hProcess10#1"/>
    <dgm:cxn modelId="{29AF15F7-4D3C-48E2-BF6A-4C0C422B296F}" type="presParOf" srcId="{736AF041-0E5D-4AE7-8E42-CEB603CD89BB}" destId="{DAD9F0ED-A614-4A85-98C2-6F0B096930DC}" srcOrd="4" destOrd="0" presId="urn:microsoft.com/office/officeart/2005/8/layout/hProcess10#1"/>
    <dgm:cxn modelId="{2F67ABAA-1227-459E-9E42-C15E2BFA3A57}" type="presParOf" srcId="{DAD9F0ED-A614-4A85-98C2-6F0B096930DC}" destId="{E8211930-816A-4FC7-B69B-809AD4D16B4F}" srcOrd="0" destOrd="0" presId="urn:microsoft.com/office/officeart/2005/8/layout/hProcess10#1"/>
    <dgm:cxn modelId="{7673FC0D-981D-4329-B5AD-A67944A12DA6}" type="presParOf" srcId="{DAD9F0ED-A614-4A85-98C2-6F0B096930DC}" destId="{10C3FE21-D680-49D1-B0C6-435CF78A51EF}" srcOrd="1" destOrd="0" presId="urn:microsoft.com/office/officeart/2005/8/layout/hProcess10#1"/>
    <dgm:cxn modelId="{57496BA4-39C1-4232-8CB4-F7A3AAEF25FE}" type="presParOf" srcId="{736AF041-0E5D-4AE7-8E42-CEB603CD89BB}" destId="{6AF44936-D7D2-4624-A3BC-416DBDF93D56}" srcOrd="5" destOrd="0" presId="urn:microsoft.com/office/officeart/2005/8/layout/hProcess10#1"/>
    <dgm:cxn modelId="{34AE6888-7967-4D76-975B-565417DCEB33}" type="presParOf" srcId="{6AF44936-D7D2-4624-A3BC-416DBDF93D56}" destId="{D5F5EB9B-835E-42A7-B9A3-4B22BBD51D8A}" srcOrd="0" destOrd="0" presId="urn:microsoft.com/office/officeart/2005/8/layout/hProcess10#1"/>
    <dgm:cxn modelId="{DD555C72-8E14-4928-AAEE-FBD5214F6050}" type="presParOf" srcId="{736AF041-0E5D-4AE7-8E42-CEB603CD89BB}" destId="{38FA5FB1-D65D-4223-BBBA-26B917702F12}" srcOrd="6" destOrd="0" presId="urn:microsoft.com/office/officeart/2005/8/layout/hProcess10#1"/>
    <dgm:cxn modelId="{10DBD574-E57C-4BEF-907C-DD2255746D53}" type="presParOf" srcId="{38FA5FB1-D65D-4223-BBBA-26B917702F12}" destId="{08605517-C666-4F71-BEB2-5FDEE1BD32A0}" srcOrd="0" destOrd="0" presId="urn:microsoft.com/office/officeart/2005/8/layout/hProcess10#1"/>
    <dgm:cxn modelId="{1BB3EE0E-8B91-4139-BE69-3B9C6911ED29}" type="presParOf" srcId="{38FA5FB1-D65D-4223-BBBA-26B917702F12}" destId="{A71737E4-3370-41A3-B37E-0C4A0010823C}" srcOrd="1" destOrd="0" presId="urn:microsoft.com/office/officeart/2005/8/layout/hProcess10#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170B86B-217D-4891-80A0-8C903C31D90E}" type="doc">
      <dgm:prSet loTypeId="urn:microsoft.com/office/officeart/2005/8/layout/radial3" loCatId="cycle" qsTypeId="urn:microsoft.com/office/officeart/2005/8/quickstyle/3d3" qsCatId="3D" csTypeId="urn:microsoft.com/office/officeart/2005/8/colors/accent6_2" csCatId="accent6" phldr="1"/>
      <dgm:spPr/>
      <dgm:t>
        <a:bodyPr/>
        <a:lstStyle/>
        <a:p>
          <a:endParaRPr lang="pt-BR"/>
        </a:p>
      </dgm:t>
    </dgm:pt>
    <dgm:pt modelId="{DA91AB13-0140-4B18-BF4A-9CA58DD439CD}">
      <dgm:prSet phldrT="[Texto]" custT="1"/>
      <dgm:spPr/>
      <dgm:t>
        <a:bodyPr/>
        <a:lstStyle/>
        <a:p>
          <a:r>
            <a:rPr lang="pt-BR" sz="1800" b="1" dirty="0"/>
            <a:t>OSM/Gestão da Qualidade Total</a:t>
          </a:r>
        </a:p>
      </dgm:t>
    </dgm:pt>
    <dgm:pt modelId="{E37DF9AA-3689-4FEB-8DCC-D9A2DFA591D0}" type="parTrans" cxnId="{2FF0B67F-9713-42D5-A4E4-EA3A4E06BE16}">
      <dgm:prSet/>
      <dgm:spPr/>
      <dgm:t>
        <a:bodyPr/>
        <a:lstStyle/>
        <a:p>
          <a:endParaRPr lang="pt-BR"/>
        </a:p>
      </dgm:t>
    </dgm:pt>
    <dgm:pt modelId="{6317E072-2410-4D30-BCD5-5A5741BACAA6}" type="sibTrans" cxnId="{2FF0B67F-9713-42D5-A4E4-EA3A4E06BE16}">
      <dgm:prSet/>
      <dgm:spPr/>
      <dgm:t>
        <a:bodyPr/>
        <a:lstStyle/>
        <a:p>
          <a:endParaRPr lang="pt-BR"/>
        </a:p>
      </dgm:t>
    </dgm:pt>
    <dgm:pt modelId="{CF28CB15-7FA2-487C-A2F6-72D812D9BECF}">
      <dgm:prSet phldrT="[Texto]" custT="1"/>
      <dgm:spPr/>
      <dgm:t>
        <a:bodyPr/>
        <a:lstStyle/>
        <a:p>
          <a:r>
            <a:rPr lang="pt-BR" sz="1800" b="1" dirty="0"/>
            <a:t>busca de melhoria contínua</a:t>
          </a:r>
        </a:p>
      </dgm:t>
    </dgm:pt>
    <dgm:pt modelId="{29227E2B-3427-4CE0-A402-5DBE610285F6}" type="parTrans" cxnId="{928C3ED4-1805-48C8-A00D-595E7567EAB9}">
      <dgm:prSet/>
      <dgm:spPr/>
      <dgm:t>
        <a:bodyPr/>
        <a:lstStyle/>
        <a:p>
          <a:endParaRPr lang="pt-BR"/>
        </a:p>
      </dgm:t>
    </dgm:pt>
    <dgm:pt modelId="{2B166950-CE3F-4A77-9B41-A23176EB5052}" type="sibTrans" cxnId="{928C3ED4-1805-48C8-A00D-595E7567EAB9}">
      <dgm:prSet/>
      <dgm:spPr/>
      <dgm:t>
        <a:bodyPr/>
        <a:lstStyle/>
        <a:p>
          <a:endParaRPr lang="pt-BR"/>
        </a:p>
      </dgm:t>
    </dgm:pt>
    <dgm:pt modelId="{846549EA-CD4E-437E-A5FC-85C6FEDBB8BA}">
      <dgm:prSet phldrT="[Texto]" custT="1"/>
      <dgm:spPr/>
      <dgm:t>
        <a:bodyPr/>
        <a:lstStyle/>
        <a:p>
          <a:r>
            <a:rPr lang="pt-BR" sz="1800" b="1" dirty="0"/>
            <a:t>Verificação periódica em processos</a:t>
          </a:r>
        </a:p>
      </dgm:t>
    </dgm:pt>
    <dgm:pt modelId="{580C6FCB-B17D-44C0-A30B-DF88EBC7F9E6}" type="parTrans" cxnId="{0C41C311-CC17-4D38-BB6F-71EBE17A60BC}">
      <dgm:prSet/>
      <dgm:spPr/>
      <dgm:t>
        <a:bodyPr/>
        <a:lstStyle/>
        <a:p>
          <a:endParaRPr lang="pt-BR"/>
        </a:p>
      </dgm:t>
    </dgm:pt>
    <dgm:pt modelId="{BB7693C2-F3DF-4108-B24B-18FEEB10EE85}" type="sibTrans" cxnId="{0C41C311-CC17-4D38-BB6F-71EBE17A60BC}">
      <dgm:prSet/>
      <dgm:spPr/>
      <dgm:t>
        <a:bodyPr/>
        <a:lstStyle/>
        <a:p>
          <a:endParaRPr lang="pt-BR"/>
        </a:p>
      </dgm:t>
    </dgm:pt>
    <dgm:pt modelId="{D7A31219-C83B-4ACB-9E92-E93D14843840}">
      <dgm:prSet phldrT="[Texto]" custT="1"/>
      <dgm:spPr/>
      <dgm:t>
        <a:bodyPr/>
        <a:lstStyle/>
        <a:p>
          <a:r>
            <a:rPr lang="pt-BR" sz="1800" b="1" dirty="0"/>
            <a:t>qualificação de habilidades</a:t>
          </a:r>
        </a:p>
      </dgm:t>
    </dgm:pt>
    <dgm:pt modelId="{67968352-2608-4B56-B0AD-8771B3351151}" type="parTrans" cxnId="{C373B53C-306E-4EB9-8429-D8B006EAA077}">
      <dgm:prSet/>
      <dgm:spPr/>
      <dgm:t>
        <a:bodyPr/>
        <a:lstStyle/>
        <a:p>
          <a:endParaRPr lang="pt-BR"/>
        </a:p>
      </dgm:t>
    </dgm:pt>
    <dgm:pt modelId="{F54A323C-D446-4662-8F2E-804A150387C5}" type="sibTrans" cxnId="{C373B53C-306E-4EB9-8429-D8B006EAA077}">
      <dgm:prSet/>
      <dgm:spPr/>
      <dgm:t>
        <a:bodyPr/>
        <a:lstStyle/>
        <a:p>
          <a:endParaRPr lang="pt-BR"/>
        </a:p>
      </dgm:t>
    </dgm:pt>
    <dgm:pt modelId="{9E7365B8-BCDC-484A-BBAF-B7D00BEEB36F}">
      <dgm:prSet phldrT="[Texto]" custT="1"/>
      <dgm:spPr/>
      <dgm:t>
        <a:bodyPr/>
        <a:lstStyle/>
        <a:p>
          <a:r>
            <a:rPr lang="pt-BR" sz="1800" b="1" dirty="0"/>
            <a:t>foco nos processo e não nas unidades</a:t>
          </a:r>
        </a:p>
      </dgm:t>
    </dgm:pt>
    <dgm:pt modelId="{1D4D416C-8F0C-4D59-8EBC-5531EB3E737F}" type="parTrans" cxnId="{A25D794A-ABDB-44F6-A85B-8BADC30CE95F}">
      <dgm:prSet/>
      <dgm:spPr/>
      <dgm:t>
        <a:bodyPr/>
        <a:lstStyle/>
        <a:p>
          <a:endParaRPr lang="pt-BR"/>
        </a:p>
      </dgm:t>
    </dgm:pt>
    <dgm:pt modelId="{F9F03824-7FDE-4010-9025-A2A44BCB3209}" type="sibTrans" cxnId="{A25D794A-ABDB-44F6-A85B-8BADC30CE95F}">
      <dgm:prSet/>
      <dgm:spPr/>
      <dgm:t>
        <a:bodyPr/>
        <a:lstStyle/>
        <a:p>
          <a:endParaRPr lang="pt-BR"/>
        </a:p>
      </dgm:t>
    </dgm:pt>
    <dgm:pt modelId="{6D348C18-C834-4946-B330-6C81F85CC5CC}" type="pres">
      <dgm:prSet presAssocID="{E170B86B-217D-4891-80A0-8C903C31D90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204DBA8-A3ED-4D12-9771-2B5DE3DBB6F2}" type="pres">
      <dgm:prSet presAssocID="{E170B86B-217D-4891-80A0-8C903C31D90E}" presName="radial" presStyleCnt="0">
        <dgm:presLayoutVars>
          <dgm:animLvl val="ctr"/>
        </dgm:presLayoutVars>
      </dgm:prSet>
      <dgm:spPr/>
    </dgm:pt>
    <dgm:pt modelId="{C4DF8BD6-44D7-4CF0-BE12-3D9876AA176E}" type="pres">
      <dgm:prSet presAssocID="{DA91AB13-0140-4B18-BF4A-9CA58DD439CD}" presName="centerShape" presStyleLbl="vennNode1" presStyleIdx="0" presStyleCnt="5" custScaleX="91193" custScaleY="74625"/>
      <dgm:spPr/>
      <dgm:t>
        <a:bodyPr/>
        <a:lstStyle/>
        <a:p>
          <a:endParaRPr lang="pt-BR"/>
        </a:p>
      </dgm:t>
    </dgm:pt>
    <dgm:pt modelId="{C09449B7-8131-4856-B329-37F1A8BFAF46}" type="pres">
      <dgm:prSet presAssocID="{CF28CB15-7FA2-487C-A2F6-72D812D9BECF}" presName="node" presStyleLbl="vennNode1" presStyleIdx="1" presStyleCnt="5" custScaleX="179218" custScaleY="111069" custRadScaleRad="98113" custRadScaleInc="121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FFCE398-65B4-48B7-A55F-F692BBA3124D}" type="pres">
      <dgm:prSet presAssocID="{846549EA-CD4E-437E-A5FC-85C6FEDBB8BA}" presName="node" presStyleLbl="vennNode1" presStyleIdx="2" presStyleCnt="5" custScaleX="173376" custScaleY="179830" custRadScaleRad="123181" custRadScaleInc="-126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9A2CF3A-A014-4ED8-A625-106584063829}" type="pres">
      <dgm:prSet presAssocID="{D7A31219-C83B-4ACB-9E92-E93D14843840}" presName="node" presStyleLbl="vennNode1" presStyleIdx="3" presStyleCnt="5" custScaleX="187511" custRadScaleRad="91575" custRadScaleInc="48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1C4E1B2-A592-4720-9ACC-4F41AE76A7C9}" type="pres">
      <dgm:prSet presAssocID="{9E7365B8-BCDC-484A-BBAF-B7D00BEEB36F}" presName="node" presStyleLbl="vennNode1" presStyleIdx="4" presStyleCnt="5" custScaleX="167156" custScaleY="191660" custRadScaleRad="114724" custRadScaleInc="-116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28C3ED4-1805-48C8-A00D-595E7567EAB9}" srcId="{DA91AB13-0140-4B18-BF4A-9CA58DD439CD}" destId="{CF28CB15-7FA2-487C-A2F6-72D812D9BECF}" srcOrd="0" destOrd="0" parTransId="{29227E2B-3427-4CE0-A402-5DBE610285F6}" sibTransId="{2B166950-CE3F-4A77-9B41-A23176EB5052}"/>
    <dgm:cxn modelId="{0C41C311-CC17-4D38-BB6F-71EBE17A60BC}" srcId="{DA91AB13-0140-4B18-BF4A-9CA58DD439CD}" destId="{846549EA-CD4E-437E-A5FC-85C6FEDBB8BA}" srcOrd="1" destOrd="0" parTransId="{580C6FCB-B17D-44C0-A30B-DF88EBC7F9E6}" sibTransId="{BB7693C2-F3DF-4108-B24B-18FEEB10EE85}"/>
    <dgm:cxn modelId="{2FF0B67F-9713-42D5-A4E4-EA3A4E06BE16}" srcId="{E170B86B-217D-4891-80A0-8C903C31D90E}" destId="{DA91AB13-0140-4B18-BF4A-9CA58DD439CD}" srcOrd="0" destOrd="0" parTransId="{E37DF9AA-3689-4FEB-8DCC-D9A2DFA591D0}" sibTransId="{6317E072-2410-4D30-BCD5-5A5741BACAA6}"/>
    <dgm:cxn modelId="{14354898-EBE6-41E5-A4FC-13F82111378D}" type="presOf" srcId="{D7A31219-C83B-4ACB-9E92-E93D14843840}" destId="{69A2CF3A-A014-4ED8-A625-106584063829}" srcOrd="0" destOrd="0" presId="urn:microsoft.com/office/officeart/2005/8/layout/radial3"/>
    <dgm:cxn modelId="{23486B2E-DDBD-4B04-B124-49B5430E5F39}" type="presOf" srcId="{DA91AB13-0140-4B18-BF4A-9CA58DD439CD}" destId="{C4DF8BD6-44D7-4CF0-BE12-3D9876AA176E}" srcOrd="0" destOrd="0" presId="urn:microsoft.com/office/officeart/2005/8/layout/radial3"/>
    <dgm:cxn modelId="{A77AD412-5228-4EC7-AA19-BA46A3D7AA02}" type="presOf" srcId="{E170B86B-217D-4891-80A0-8C903C31D90E}" destId="{6D348C18-C834-4946-B330-6C81F85CC5CC}" srcOrd="0" destOrd="0" presId="urn:microsoft.com/office/officeart/2005/8/layout/radial3"/>
    <dgm:cxn modelId="{C373B53C-306E-4EB9-8429-D8B006EAA077}" srcId="{DA91AB13-0140-4B18-BF4A-9CA58DD439CD}" destId="{D7A31219-C83B-4ACB-9E92-E93D14843840}" srcOrd="2" destOrd="0" parTransId="{67968352-2608-4B56-B0AD-8771B3351151}" sibTransId="{F54A323C-D446-4662-8F2E-804A150387C5}"/>
    <dgm:cxn modelId="{A25D794A-ABDB-44F6-A85B-8BADC30CE95F}" srcId="{DA91AB13-0140-4B18-BF4A-9CA58DD439CD}" destId="{9E7365B8-BCDC-484A-BBAF-B7D00BEEB36F}" srcOrd="3" destOrd="0" parTransId="{1D4D416C-8F0C-4D59-8EBC-5531EB3E737F}" sibTransId="{F9F03824-7FDE-4010-9025-A2A44BCB3209}"/>
    <dgm:cxn modelId="{290C5103-1CB7-413E-A45A-6CEAFD9203DB}" type="presOf" srcId="{846549EA-CD4E-437E-A5FC-85C6FEDBB8BA}" destId="{4FFCE398-65B4-48B7-A55F-F692BBA3124D}" srcOrd="0" destOrd="0" presId="urn:microsoft.com/office/officeart/2005/8/layout/radial3"/>
    <dgm:cxn modelId="{12F9981D-B6C4-4733-B607-9738CA0A6739}" type="presOf" srcId="{CF28CB15-7FA2-487C-A2F6-72D812D9BECF}" destId="{C09449B7-8131-4856-B329-37F1A8BFAF46}" srcOrd="0" destOrd="0" presId="urn:microsoft.com/office/officeart/2005/8/layout/radial3"/>
    <dgm:cxn modelId="{8C87F26D-4276-4C7D-B576-A1FBA8D32516}" type="presOf" srcId="{9E7365B8-BCDC-484A-BBAF-B7D00BEEB36F}" destId="{A1C4E1B2-A592-4720-9ACC-4F41AE76A7C9}" srcOrd="0" destOrd="0" presId="urn:microsoft.com/office/officeart/2005/8/layout/radial3"/>
    <dgm:cxn modelId="{56D7D4CD-89D1-42E1-95CF-4D932C93203E}" type="presParOf" srcId="{6D348C18-C834-4946-B330-6C81F85CC5CC}" destId="{A204DBA8-A3ED-4D12-9771-2B5DE3DBB6F2}" srcOrd="0" destOrd="0" presId="urn:microsoft.com/office/officeart/2005/8/layout/radial3"/>
    <dgm:cxn modelId="{2F7D3644-F76D-4DE3-9EDC-686377C42EE7}" type="presParOf" srcId="{A204DBA8-A3ED-4D12-9771-2B5DE3DBB6F2}" destId="{C4DF8BD6-44D7-4CF0-BE12-3D9876AA176E}" srcOrd="0" destOrd="0" presId="urn:microsoft.com/office/officeart/2005/8/layout/radial3"/>
    <dgm:cxn modelId="{DF2E6B47-E23F-4C3B-9384-183B6B93A201}" type="presParOf" srcId="{A204DBA8-A3ED-4D12-9771-2B5DE3DBB6F2}" destId="{C09449B7-8131-4856-B329-37F1A8BFAF46}" srcOrd="1" destOrd="0" presId="urn:microsoft.com/office/officeart/2005/8/layout/radial3"/>
    <dgm:cxn modelId="{BC07928C-EA35-4ECF-AA1C-F37160EB2703}" type="presParOf" srcId="{A204DBA8-A3ED-4D12-9771-2B5DE3DBB6F2}" destId="{4FFCE398-65B4-48B7-A55F-F692BBA3124D}" srcOrd="2" destOrd="0" presId="urn:microsoft.com/office/officeart/2005/8/layout/radial3"/>
    <dgm:cxn modelId="{67451BF2-BB2E-4781-A8ED-A24F006305B9}" type="presParOf" srcId="{A204DBA8-A3ED-4D12-9771-2B5DE3DBB6F2}" destId="{69A2CF3A-A014-4ED8-A625-106584063829}" srcOrd="3" destOrd="0" presId="urn:microsoft.com/office/officeart/2005/8/layout/radial3"/>
    <dgm:cxn modelId="{3AAD5F27-7240-4D69-9233-844D49DCA599}" type="presParOf" srcId="{A204DBA8-A3ED-4D12-9771-2B5DE3DBB6F2}" destId="{A1C4E1B2-A592-4720-9ACC-4F41AE76A7C9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6B1C348-5D2E-453B-BA24-16D748B1EA43}" type="doc">
      <dgm:prSet loTypeId="urn:microsoft.com/office/officeart/2005/8/layout/process5" loCatId="process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pt-BR"/>
        </a:p>
      </dgm:t>
    </dgm:pt>
    <dgm:pt modelId="{CE4C91F8-30D7-4637-94F5-23B6E8B1557F}">
      <dgm:prSet phldrT="[Texto]"/>
      <dgm:spPr/>
      <dgm:t>
        <a:bodyPr/>
        <a:lstStyle/>
        <a:p>
          <a:r>
            <a:rPr lang="pt-BR" b="1" dirty="0" smtClean="0"/>
            <a:t>identificação </a:t>
          </a:r>
          <a:r>
            <a:rPr lang="pt-BR" b="1" dirty="0"/>
            <a:t>do processo a ser estudado</a:t>
          </a:r>
        </a:p>
      </dgm:t>
    </dgm:pt>
    <dgm:pt modelId="{F1E5E937-4B74-42CF-B2C1-3EC584B7E381}" type="parTrans" cxnId="{AAA56B7F-D9AE-4CCD-8D35-6BF06F9865BC}">
      <dgm:prSet/>
      <dgm:spPr/>
      <dgm:t>
        <a:bodyPr/>
        <a:lstStyle/>
        <a:p>
          <a:endParaRPr lang="pt-BR"/>
        </a:p>
      </dgm:t>
    </dgm:pt>
    <dgm:pt modelId="{DC4F1F91-036D-4C3D-8F6B-A48D513A4BB3}" type="sibTrans" cxnId="{AAA56B7F-D9AE-4CCD-8D35-6BF06F9865BC}">
      <dgm:prSet/>
      <dgm:spPr/>
      <dgm:t>
        <a:bodyPr/>
        <a:lstStyle/>
        <a:p>
          <a:endParaRPr lang="pt-BR"/>
        </a:p>
      </dgm:t>
    </dgm:pt>
    <dgm:pt modelId="{949E9A70-482F-4337-B040-70F081196AF9}">
      <dgm:prSet phldrT="[Texto]"/>
      <dgm:spPr/>
      <dgm:t>
        <a:bodyPr/>
        <a:lstStyle/>
        <a:p>
          <a:r>
            <a:rPr lang="pt-BR" b="1" dirty="0"/>
            <a:t>obtenção detalhada de dados</a:t>
          </a:r>
        </a:p>
      </dgm:t>
    </dgm:pt>
    <dgm:pt modelId="{C03BD990-BC44-4F40-A8FF-3B9528C278AA}" type="parTrans" cxnId="{3311614D-EDF3-4364-8130-5A2F1F203571}">
      <dgm:prSet/>
      <dgm:spPr/>
      <dgm:t>
        <a:bodyPr/>
        <a:lstStyle/>
        <a:p>
          <a:endParaRPr lang="pt-BR"/>
        </a:p>
      </dgm:t>
    </dgm:pt>
    <dgm:pt modelId="{B5074B57-99D5-4EE1-9FB4-19F948D66C0B}" type="sibTrans" cxnId="{3311614D-EDF3-4364-8130-5A2F1F203571}">
      <dgm:prSet/>
      <dgm:spPr/>
      <dgm:t>
        <a:bodyPr/>
        <a:lstStyle/>
        <a:p>
          <a:endParaRPr lang="pt-BR"/>
        </a:p>
      </dgm:t>
    </dgm:pt>
    <dgm:pt modelId="{D7E442E5-7391-47F8-AB58-679F046E5947}">
      <dgm:prSet phldrT="[Texto]"/>
      <dgm:spPr/>
      <dgm:t>
        <a:bodyPr/>
        <a:lstStyle/>
        <a:p>
          <a:r>
            <a:rPr lang="pt-BR" b="1" dirty="0"/>
            <a:t>análise crítica</a:t>
          </a:r>
        </a:p>
      </dgm:t>
    </dgm:pt>
    <dgm:pt modelId="{4CFA432C-C3E0-4928-85B6-62D5FFE3C0B7}" type="parTrans" cxnId="{1FF5FC3C-67B4-4B88-B9A6-2AFE04E0778E}">
      <dgm:prSet/>
      <dgm:spPr/>
      <dgm:t>
        <a:bodyPr/>
        <a:lstStyle/>
        <a:p>
          <a:endParaRPr lang="pt-BR"/>
        </a:p>
      </dgm:t>
    </dgm:pt>
    <dgm:pt modelId="{4E6ED528-83D9-4804-845B-ABF97555EB4C}" type="sibTrans" cxnId="{1FF5FC3C-67B4-4B88-B9A6-2AFE04E0778E}">
      <dgm:prSet/>
      <dgm:spPr/>
      <dgm:t>
        <a:bodyPr/>
        <a:lstStyle/>
        <a:p>
          <a:endParaRPr lang="pt-BR"/>
        </a:p>
      </dgm:t>
    </dgm:pt>
    <dgm:pt modelId="{38C355F9-FA3B-485A-ADA5-C9B210C40E0D}">
      <dgm:prSet phldrT="[Texto]"/>
      <dgm:spPr/>
      <dgm:t>
        <a:bodyPr/>
        <a:lstStyle/>
        <a:p>
          <a:r>
            <a:rPr lang="pt-BR" dirty="0"/>
            <a:t>(</a:t>
          </a:r>
          <a:r>
            <a:rPr lang="pt-BR" b="1" dirty="0"/>
            <a:t>re)desenho do processo</a:t>
          </a:r>
        </a:p>
      </dgm:t>
    </dgm:pt>
    <dgm:pt modelId="{DEDF34FD-4B42-4FA3-A84F-3FF440032BF3}" type="parTrans" cxnId="{5A786C4F-6D7C-41FD-9AC7-67C220AF813D}">
      <dgm:prSet/>
      <dgm:spPr/>
      <dgm:t>
        <a:bodyPr/>
        <a:lstStyle/>
        <a:p>
          <a:endParaRPr lang="pt-BR"/>
        </a:p>
      </dgm:t>
    </dgm:pt>
    <dgm:pt modelId="{261D1F89-219E-42D0-901A-E385F4C84219}" type="sibTrans" cxnId="{5A786C4F-6D7C-41FD-9AC7-67C220AF813D}">
      <dgm:prSet/>
      <dgm:spPr/>
      <dgm:t>
        <a:bodyPr/>
        <a:lstStyle/>
        <a:p>
          <a:endParaRPr lang="pt-BR"/>
        </a:p>
      </dgm:t>
    </dgm:pt>
    <dgm:pt modelId="{ED52A577-BBD8-44EF-A372-A9ECEF77E8C6}">
      <dgm:prSet phldrT="[Texto]"/>
      <dgm:spPr/>
      <dgm:t>
        <a:bodyPr/>
        <a:lstStyle/>
        <a:p>
          <a:r>
            <a:rPr lang="pt-BR" b="1" dirty="0"/>
            <a:t>implantação e correção</a:t>
          </a:r>
        </a:p>
      </dgm:t>
    </dgm:pt>
    <dgm:pt modelId="{532B8077-9849-443B-AFBF-5B3DABE512B7}" type="parTrans" cxnId="{E7689A99-51CB-4FC1-84BF-181D81225BF4}">
      <dgm:prSet/>
      <dgm:spPr/>
      <dgm:t>
        <a:bodyPr/>
        <a:lstStyle/>
        <a:p>
          <a:endParaRPr lang="pt-BR"/>
        </a:p>
      </dgm:t>
    </dgm:pt>
    <dgm:pt modelId="{28B9BC86-0227-4CF5-8915-23BADE2E52A3}" type="sibTrans" cxnId="{E7689A99-51CB-4FC1-84BF-181D81225BF4}">
      <dgm:prSet/>
      <dgm:spPr/>
      <dgm:t>
        <a:bodyPr/>
        <a:lstStyle/>
        <a:p>
          <a:endParaRPr lang="pt-BR"/>
        </a:p>
      </dgm:t>
    </dgm:pt>
    <dgm:pt modelId="{5F229BB5-B704-400C-AAE8-C39F24417D15}" type="pres">
      <dgm:prSet presAssocID="{A6B1C348-5D2E-453B-BA24-16D748B1EA4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CF8E34D-DAC8-4BAA-8715-0A28791E792B}" type="pres">
      <dgm:prSet presAssocID="{CE4C91F8-30D7-4637-94F5-23B6E8B1557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3EEAEB-7458-4EFA-B4EF-65B89E23FEA8}" type="pres">
      <dgm:prSet presAssocID="{DC4F1F91-036D-4C3D-8F6B-A48D513A4BB3}" presName="sibTrans" presStyleLbl="sibTrans2D1" presStyleIdx="0" presStyleCnt="4"/>
      <dgm:spPr/>
      <dgm:t>
        <a:bodyPr/>
        <a:lstStyle/>
        <a:p>
          <a:endParaRPr lang="pt-BR"/>
        </a:p>
      </dgm:t>
    </dgm:pt>
    <dgm:pt modelId="{A764AF5A-979B-4E43-A7E3-817B94608715}" type="pres">
      <dgm:prSet presAssocID="{DC4F1F91-036D-4C3D-8F6B-A48D513A4BB3}" presName="connectorText" presStyleLbl="sibTrans2D1" presStyleIdx="0" presStyleCnt="4"/>
      <dgm:spPr/>
      <dgm:t>
        <a:bodyPr/>
        <a:lstStyle/>
        <a:p>
          <a:endParaRPr lang="pt-BR"/>
        </a:p>
      </dgm:t>
    </dgm:pt>
    <dgm:pt modelId="{8F41A4F2-0411-404E-A8E6-84AF2FEC49F4}" type="pres">
      <dgm:prSet presAssocID="{949E9A70-482F-4337-B040-70F081196AF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0958D9C-1AD0-4283-946F-371C988E9239}" type="pres">
      <dgm:prSet presAssocID="{B5074B57-99D5-4EE1-9FB4-19F948D66C0B}" presName="sibTrans" presStyleLbl="sibTrans2D1" presStyleIdx="1" presStyleCnt="4"/>
      <dgm:spPr/>
      <dgm:t>
        <a:bodyPr/>
        <a:lstStyle/>
        <a:p>
          <a:endParaRPr lang="pt-BR"/>
        </a:p>
      </dgm:t>
    </dgm:pt>
    <dgm:pt modelId="{AA11A59F-D1D4-4ABE-A076-117F6141B02F}" type="pres">
      <dgm:prSet presAssocID="{B5074B57-99D5-4EE1-9FB4-19F948D66C0B}" presName="connectorText" presStyleLbl="sibTrans2D1" presStyleIdx="1" presStyleCnt="4"/>
      <dgm:spPr/>
      <dgm:t>
        <a:bodyPr/>
        <a:lstStyle/>
        <a:p>
          <a:endParaRPr lang="pt-BR"/>
        </a:p>
      </dgm:t>
    </dgm:pt>
    <dgm:pt modelId="{D97738E4-04BD-47C6-BD8E-4B0E16E8DE9A}" type="pres">
      <dgm:prSet presAssocID="{D7E442E5-7391-47F8-AB58-679F046E594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FC943B-D3F7-4367-BB85-C8F594948CA9}" type="pres">
      <dgm:prSet presAssocID="{4E6ED528-83D9-4804-845B-ABF97555EB4C}" presName="sibTrans" presStyleLbl="sibTrans2D1" presStyleIdx="2" presStyleCnt="4"/>
      <dgm:spPr/>
      <dgm:t>
        <a:bodyPr/>
        <a:lstStyle/>
        <a:p>
          <a:endParaRPr lang="pt-BR"/>
        </a:p>
      </dgm:t>
    </dgm:pt>
    <dgm:pt modelId="{7E76F721-057B-4C33-9383-DB9D83349335}" type="pres">
      <dgm:prSet presAssocID="{4E6ED528-83D9-4804-845B-ABF97555EB4C}" presName="connectorText" presStyleLbl="sibTrans2D1" presStyleIdx="2" presStyleCnt="4"/>
      <dgm:spPr/>
      <dgm:t>
        <a:bodyPr/>
        <a:lstStyle/>
        <a:p>
          <a:endParaRPr lang="pt-BR"/>
        </a:p>
      </dgm:t>
    </dgm:pt>
    <dgm:pt modelId="{56B0E849-F879-457B-A36C-37BF26FA3A90}" type="pres">
      <dgm:prSet presAssocID="{38C355F9-FA3B-485A-ADA5-C9B210C40E0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BB1E890-02CF-4F5F-AD70-58A0F360077A}" type="pres">
      <dgm:prSet presAssocID="{261D1F89-219E-42D0-901A-E385F4C84219}" presName="sibTrans" presStyleLbl="sibTrans2D1" presStyleIdx="3" presStyleCnt="4"/>
      <dgm:spPr/>
      <dgm:t>
        <a:bodyPr/>
        <a:lstStyle/>
        <a:p>
          <a:endParaRPr lang="pt-BR"/>
        </a:p>
      </dgm:t>
    </dgm:pt>
    <dgm:pt modelId="{3D569593-5257-4DFA-92EC-6D20ADFF3F64}" type="pres">
      <dgm:prSet presAssocID="{261D1F89-219E-42D0-901A-E385F4C84219}" presName="connectorText" presStyleLbl="sibTrans2D1" presStyleIdx="3" presStyleCnt="4"/>
      <dgm:spPr/>
      <dgm:t>
        <a:bodyPr/>
        <a:lstStyle/>
        <a:p>
          <a:endParaRPr lang="pt-BR"/>
        </a:p>
      </dgm:t>
    </dgm:pt>
    <dgm:pt modelId="{63563AA8-719F-4F92-A4C2-9CF148AFF6F0}" type="pres">
      <dgm:prSet presAssocID="{ED52A577-BBD8-44EF-A372-A9ECEF77E8C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7885DA9-22E9-4453-B357-A47F432E916C}" type="presOf" srcId="{261D1F89-219E-42D0-901A-E385F4C84219}" destId="{3D569593-5257-4DFA-92EC-6D20ADFF3F64}" srcOrd="1" destOrd="0" presId="urn:microsoft.com/office/officeart/2005/8/layout/process5"/>
    <dgm:cxn modelId="{DFF5BFC7-1042-42B4-BB9D-39ABB21A6443}" type="presOf" srcId="{4E6ED528-83D9-4804-845B-ABF97555EB4C}" destId="{7E76F721-057B-4C33-9383-DB9D83349335}" srcOrd="1" destOrd="0" presId="urn:microsoft.com/office/officeart/2005/8/layout/process5"/>
    <dgm:cxn modelId="{E7689A99-51CB-4FC1-84BF-181D81225BF4}" srcId="{A6B1C348-5D2E-453B-BA24-16D748B1EA43}" destId="{ED52A577-BBD8-44EF-A372-A9ECEF77E8C6}" srcOrd="4" destOrd="0" parTransId="{532B8077-9849-443B-AFBF-5B3DABE512B7}" sibTransId="{28B9BC86-0227-4CF5-8915-23BADE2E52A3}"/>
    <dgm:cxn modelId="{5A786C4F-6D7C-41FD-9AC7-67C220AF813D}" srcId="{A6B1C348-5D2E-453B-BA24-16D748B1EA43}" destId="{38C355F9-FA3B-485A-ADA5-C9B210C40E0D}" srcOrd="3" destOrd="0" parTransId="{DEDF34FD-4B42-4FA3-A84F-3FF440032BF3}" sibTransId="{261D1F89-219E-42D0-901A-E385F4C84219}"/>
    <dgm:cxn modelId="{3311614D-EDF3-4364-8130-5A2F1F203571}" srcId="{A6B1C348-5D2E-453B-BA24-16D748B1EA43}" destId="{949E9A70-482F-4337-B040-70F081196AF9}" srcOrd="1" destOrd="0" parTransId="{C03BD990-BC44-4F40-A8FF-3B9528C278AA}" sibTransId="{B5074B57-99D5-4EE1-9FB4-19F948D66C0B}"/>
    <dgm:cxn modelId="{B5153396-BF92-4098-809A-1A7E8C9A2883}" type="presOf" srcId="{4E6ED528-83D9-4804-845B-ABF97555EB4C}" destId="{8FFC943B-D3F7-4367-BB85-C8F594948CA9}" srcOrd="0" destOrd="0" presId="urn:microsoft.com/office/officeart/2005/8/layout/process5"/>
    <dgm:cxn modelId="{3CFA3827-A6E8-40DD-88F1-1B54135E03FE}" type="presOf" srcId="{ED52A577-BBD8-44EF-A372-A9ECEF77E8C6}" destId="{63563AA8-719F-4F92-A4C2-9CF148AFF6F0}" srcOrd="0" destOrd="0" presId="urn:microsoft.com/office/officeart/2005/8/layout/process5"/>
    <dgm:cxn modelId="{0E3004F7-F6B2-40F7-8931-52D849D3D67F}" type="presOf" srcId="{D7E442E5-7391-47F8-AB58-679F046E5947}" destId="{D97738E4-04BD-47C6-BD8E-4B0E16E8DE9A}" srcOrd="0" destOrd="0" presId="urn:microsoft.com/office/officeart/2005/8/layout/process5"/>
    <dgm:cxn modelId="{7E3E61CA-DE9E-4A79-B78E-E17DAABAADD4}" type="presOf" srcId="{DC4F1F91-036D-4C3D-8F6B-A48D513A4BB3}" destId="{A764AF5A-979B-4E43-A7E3-817B94608715}" srcOrd="1" destOrd="0" presId="urn:microsoft.com/office/officeart/2005/8/layout/process5"/>
    <dgm:cxn modelId="{D7ADA1AA-15DB-4D80-AC1B-3837D7580F74}" type="presOf" srcId="{B5074B57-99D5-4EE1-9FB4-19F948D66C0B}" destId="{90958D9C-1AD0-4283-946F-371C988E9239}" srcOrd="0" destOrd="0" presId="urn:microsoft.com/office/officeart/2005/8/layout/process5"/>
    <dgm:cxn modelId="{97B73607-1459-4825-B85A-915622B96515}" type="presOf" srcId="{DC4F1F91-036D-4C3D-8F6B-A48D513A4BB3}" destId="{E63EEAEB-7458-4EFA-B4EF-65B89E23FEA8}" srcOrd="0" destOrd="0" presId="urn:microsoft.com/office/officeart/2005/8/layout/process5"/>
    <dgm:cxn modelId="{86691576-77D4-4103-968E-D5E6BB3727EE}" type="presOf" srcId="{949E9A70-482F-4337-B040-70F081196AF9}" destId="{8F41A4F2-0411-404E-A8E6-84AF2FEC49F4}" srcOrd="0" destOrd="0" presId="urn:microsoft.com/office/officeart/2005/8/layout/process5"/>
    <dgm:cxn modelId="{A69A4943-8188-41B9-97C3-C48667FB3928}" type="presOf" srcId="{38C355F9-FA3B-485A-ADA5-C9B210C40E0D}" destId="{56B0E849-F879-457B-A36C-37BF26FA3A90}" srcOrd="0" destOrd="0" presId="urn:microsoft.com/office/officeart/2005/8/layout/process5"/>
    <dgm:cxn modelId="{1FF5FC3C-67B4-4B88-B9A6-2AFE04E0778E}" srcId="{A6B1C348-5D2E-453B-BA24-16D748B1EA43}" destId="{D7E442E5-7391-47F8-AB58-679F046E5947}" srcOrd="2" destOrd="0" parTransId="{4CFA432C-C3E0-4928-85B6-62D5FFE3C0B7}" sibTransId="{4E6ED528-83D9-4804-845B-ABF97555EB4C}"/>
    <dgm:cxn modelId="{AAA56B7F-D9AE-4CCD-8D35-6BF06F9865BC}" srcId="{A6B1C348-5D2E-453B-BA24-16D748B1EA43}" destId="{CE4C91F8-30D7-4637-94F5-23B6E8B1557F}" srcOrd="0" destOrd="0" parTransId="{F1E5E937-4B74-42CF-B2C1-3EC584B7E381}" sibTransId="{DC4F1F91-036D-4C3D-8F6B-A48D513A4BB3}"/>
    <dgm:cxn modelId="{61B5EC81-71F3-4623-B4DD-FBA648540095}" type="presOf" srcId="{B5074B57-99D5-4EE1-9FB4-19F948D66C0B}" destId="{AA11A59F-D1D4-4ABE-A076-117F6141B02F}" srcOrd="1" destOrd="0" presId="urn:microsoft.com/office/officeart/2005/8/layout/process5"/>
    <dgm:cxn modelId="{228E1074-DD18-47D0-9B1D-B133F8D040E7}" type="presOf" srcId="{A6B1C348-5D2E-453B-BA24-16D748B1EA43}" destId="{5F229BB5-B704-400C-AAE8-C39F24417D15}" srcOrd="0" destOrd="0" presId="urn:microsoft.com/office/officeart/2005/8/layout/process5"/>
    <dgm:cxn modelId="{B795219D-4E1F-4DCB-84E3-8C283D5D2512}" type="presOf" srcId="{261D1F89-219E-42D0-901A-E385F4C84219}" destId="{9BB1E890-02CF-4F5F-AD70-58A0F360077A}" srcOrd="0" destOrd="0" presId="urn:microsoft.com/office/officeart/2005/8/layout/process5"/>
    <dgm:cxn modelId="{EE05CDB9-9D22-48D2-984A-A9A18FA9BC83}" type="presOf" srcId="{CE4C91F8-30D7-4637-94F5-23B6E8B1557F}" destId="{ECF8E34D-DAC8-4BAA-8715-0A28791E792B}" srcOrd="0" destOrd="0" presId="urn:microsoft.com/office/officeart/2005/8/layout/process5"/>
    <dgm:cxn modelId="{BAED1037-6B2E-40AF-B822-AEB5E8195F74}" type="presParOf" srcId="{5F229BB5-B704-400C-AAE8-C39F24417D15}" destId="{ECF8E34D-DAC8-4BAA-8715-0A28791E792B}" srcOrd="0" destOrd="0" presId="urn:microsoft.com/office/officeart/2005/8/layout/process5"/>
    <dgm:cxn modelId="{C28E947B-2B8F-4D4D-8AEF-63563566B365}" type="presParOf" srcId="{5F229BB5-B704-400C-AAE8-C39F24417D15}" destId="{E63EEAEB-7458-4EFA-B4EF-65B89E23FEA8}" srcOrd="1" destOrd="0" presId="urn:microsoft.com/office/officeart/2005/8/layout/process5"/>
    <dgm:cxn modelId="{05397344-BCB9-47DB-8CF2-926AAE7C9BFA}" type="presParOf" srcId="{E63EEAEB-7458-4EFA-B4EF-65B89E23FEA8}" destId="{A764AF5A-979B-4E43-A7E3-817B94608715}" srcOrd="0" destOrd="0" presId="urn:microsoft.com/office/officeart/2005/8/layout/process5"/>
    <dgm:cxn modelId="{F9EB781F-D117-45A5-AE56-73EEDC724A47}" type="presParOf" srcId="{5F229BB5-B704-400C-AAE8-C39F24417D15}" destId="{8F41A4F2-0411-404E-A8E6-84AF2FEC49F4}" srcOrd="2" destOrd="0" presId="urn:microsoft.com/office/officeart/2005/8/layout/process5"/>
    <dgm:cxn modelId="{BE754F5A-5DFF-496F-BD4B-1AA727BB1163}" type="presParOf" srcId="{5F229BB5-B704-400C-AAE8-C39F24417D15}" destId="{90958D9C-1AD0-4283-946F-371C988E9239}" srcOrd="3" destOrd="0" presId="urn:microsoft.com/office/officeart/2005/8/layout/process5"/>
    <dgm:cxn modelId="{18089CFB-AA3E-4938-B948-A1F8FD67A841}" type="presParOf" srcId="{90958D9C-1AD0-4283-946F-371C988E9239}" destId="{AA11A59F-D1D4-4ABE-A076-117F6141B02F}" srcOrd="0" destOrd="0" presId="urn:microsoft.com/office/officeart/2005/8/layout/process5"/>
    <dgm:cxn modelId="{F5E0A319-9A83-4239-A674-C08993080AF5}" type="presParOf" srcId="{5F229BB5-B704-400C-AAE8-C39F24417D15}" destId="{D97738E4-04BD-47C6-BD8E-4B0E16E8DE9A}" srcOrd="4" destOrd="0" presId="urn:microsoft.com/office/officeart/2005/8/layout/process5"/>
    <dgm:cxn modelId="{972FFFCD-7B7F-4F18-980C-87BCFD833743}" type="presParOf" srcId="{5F229BB5-B704-400C-AAE8-C39F24417D15}" destId="{8FFC943B-D3F7-4367-BB85-C8F594948CA9}" srcOrd="5" destOrd="0" presId="urn:microsoft.com/office/officeart/2005/8/layout/process5"/>
    <dgm:cxn modelId="{F24AB042-80E0-4021-AE98-50330EB4C093}" type="presParOf" srcId="{8FFC943B-D3F7-4367-BB85-C8F594948CA9}" destId="{7E76F721-057B-4C33-9383-DB9D83349335}" srcOrd="0" destOrd="0" presId="urn:microsoft.com/office/officeart/2005/8/layout/process5"/>
    <dgm:cxn modelId="{7AD91DD5-483B-4F57-9A79-22E1FBBDF503}" type="presParOf" srcId="{5F229BB5-B704-400C-AAE8-C39F24417D15}" destId="{56B0E849-F879-457B-A36C-37BF26FA3A90}" srcOrd="6" destOrd="0" presId="urn:microsoft.com/office/officeart/2005/8/layout/process5"/>
    <dgm:cxn modelId="{524AEE3A-7EC7-466F-BF04-FF792D2256CE}" type="presParOf" srcId="{5F229BB5-B704-400C-AAE8-C39F24417D15}" destId="{9BB1E890-02CF-4F5F-AD70-58A0F360077A}" srcOrd="7" destOrd="0" presId="urn:microsoft.com/office/officeart/2005/8/layout/process5"/>
    <dgm:cxn modelId="{0EF3D37E-6572-4A86-B59C-9715CC5E8028}" type="presParOf" srcId="{9BB1E890-02CF-4F5F-AD70-58A0F360077A}" destId="{3D569593-5257-4DFA-92EC-6D20ADFF3F64}" srcOrd="0" destOrd="0" presId="urn:microsoft.com/office/officeart/2005/8/layout/process5"/>
    <dgm:cxn modelId="{5F80010E-DFC8-4ECC-95CD-433B86ABE48F}" type="presParOf" srcId="{5F229BB5-B704-400C-AAE8-C39F24417D15}" destId="{63563AA8-719F-4F92-A4C2-9CF148AFF6F0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06A4D38-DDFB-464E-9514-9D7E469205CB}" type="doc">
      <dgm:prSet loTypeId="urn:microsoft.com/office/officeart/2005/8/layout/venn1" loCatId="relationship" qsTypeId="urn:microsoft.com/office/officeart/2005/8/quickstyle/3d4" qsCatId="3D" csTypeId="urn:microsoft.com/office/officeart/2005/8/colors/accent0_2" csCatId="mainScheme" phldr="1"/>
      <dgm:spPr/>
    </dgm:pt>
    <dgm:pt modelId="{AE7BBDF7-E1EB-4CB8-BE84-DC4DC609021E}">
      <dgm:prSet phldrT="[Texto]" custT="1"/>
      <dgm:spPr/>
      <dgm:t>
        <a:bodyPr/>
        <a:lstStyle/>
        <a:p>
          <a:r>
            <a:rPr lang="pt-BR" sz="2000" b="1" dirty="0"/>
            <a:t>análise de um negócio</a:t>
          </a:r>
        </a:p>
      </dgm:t>
    </dgm:pt>
    <dgm:pt modelId="{5C49C8B5-472E-4825-9E24-6CE4D73055C7}" type="parTrans" cxnId="{E0153831-31A8-4700-AE5A-1164D561EF55}">
      <dgm:prSet/>
      <dgm:spPr/>
      <dgm:t>
        <a:bodyPr/>
        <a:lstStyle/>
        <a:p>
          <a:endParaRPr lang="pt-BR" sz="2000"/>
        </a:p>
      </dgm:t>
    </dgm:pt>
    <dgm:pt modelId="{556F4480-DC1E-47ED-93DA-8A756BD5A6C6}" type="sibTrans" cxnId="{E0153831-31A8-4700-AE5A-1164D561EF55}">
      <dgm:prSet/>
      <dgm:spPr/>
      <dgm:t>
        <a:bodyPr/>
        <a:lstStyle/>
        <a:p>
          <a:endParaRPr lang="pt-BR" sz="2000"/>
        </a:p>
      </dgm:t>
    </dgm:pt>
    <dgm:pt modelId="{2EDB6876-B01C-4A9D-9F7D-62AA40975C7D}">
      <dgm:prSet phldrT="[Texto]" custT="1"/>
      <dgm:spPr/>
      <dgm:t>
        <a:bodyPr anchor="ctr"/>
        <a:lstStyle/>
        <a:p>
          <a:r>
            <a:rPr lang="pt-BR" sz="1800" b="1" dirty="0"/>
            <a:t>administração de processos</a:t>
          </a:r>
        </a:p>
      </dgm:t>
    </dgm:pt>
    <dgm:pt modelId="{FDC19E8B-178B-46B0-83B8-352DD40172E5}" type="parTrans" cxnId="{A56A879C-9532-4E2D-8ED7-4E9579E1E6BF}">
      <dgm:prSet/>
      <dgm:spPr/>
      <dgm:t>
        <a:bodyPr/>
        <a:lstStyle/>
        <a:p>
          <a:endParaRPr lang="pt-BR" sz="2000"/>
        </a:p>
      </dgm:t>
    </dgm:pt>
    <dgm:pt modelId="{58591DF6-1E39-4E99-AD92-14698E4A7203}" type="sibTrans" cxnId="{A56A879C-9532-4E2D-8ED7-4E9579E1E6BF}">
      <dgm:prSet/>
      <dgm:spPr/>
      <dgm:t>
        <a:bodyPr/>
        <a:lstStyle/>
        <a:p>
          <a:endParaRPr lang="pt-BR" sz="2000"/>
        </a:p>
      </dgm:t>
    </dgm:pt>
    <dgm:pt modelId="{BFD8C69A-616D-49C1-8BA2-792FFCDDFD43}">
      <dgm:prSet phldrT="[Texto]" custT="1"/>
      <dgm:spPr/>
      <dgm:t>
        <a:bodyPr/>
        <a:lstStyle/>
        <a:p>
          <a:r>
            <a:rPr lang="pt-BR" sz="1800" b="1" dirty="0"/>
            <a:t>amplitude organizacional</a:t>
          </a:r>
        </a:p>
      </dgm:t>
    </dgm:pt>
    <dgm:pt modelId="{58951AB8-2F39-45B8-97A6-74281388261F}" type="parTrans" cxnId="{F3FAAD66-7549-43A3-82C2-C71957D993F5}">
      <dgm:prSet/>
      <dgm:spPr/>
      <dgm:t>
        <a:bodyPr/>
        <a:lstStyle/>
        <a:p>
          <a:endParaRPr lang="pt-BR" sz="2000"/>
        </a:p>
      </dgm:t>
    </dgm:pt>
    <dgm:pt modelId="{B72390B0-96AC-49A0-975A-80E230D068EE}" type="sibTrans" cxnId="{F3FAAD66-7549-43A3-82C2-C71957D993F5}">
      <dgm:prSet/>
      <dgm:spPr/>
      <dgm:t>
        <a:bodyPr/>
        <a:lstStyle/>
        <a:p>
          <a:endParaRPr lang="pt-BR" sz="2000"/>
        </a:p>
      </dgm:t>
    </dgm:pt>
    <dgm:pt modelId="{9DE20DC1-B86F-420C-8989-1D7B0F45BD7D}" type="pres">
      <dgm:prSet presAssocID="{706A4D38-DDFB-464E-9514-9D7E469205CB}" presName="compositeShape" presStyleCnt="0">
        <dgm:presLayoutVars>
          <dgm:chMax val="7"/>
          <dgm:dir/>
          <dgm:resizeHandles val="exact"/>
        </dgm:presLayoutVars>
      </dgm:prSet>
      <dgm:spPr/>
    </dgm:pt>
    <dgm:pt modelId="{BC5F2FF3-6DF8-441D-8899-3C8CDC82C75A}" type="pres">
      <dgm:prSet presAssocID="{AE7BBDF7-E1EB-4CB8-BE84-DC4DC609021E}" presName="circ1" presStyleLbl="vennNode1" presStyleIdx="0" presStyleCnt="3"/>
      <dgm:spPr/>
      <dgm:t>
        <a:bodyPr/>
        <a:lstStyle/>
        <a:p>
          <a:endParaRPr lang="pt-BR"/>
        </a:p>
      </dgm:t>
    </dgm:pt>
    <dgm:pt modelId="{6001C7F1-3EEE-4571-BD51-2E0F2A7D3735}" type="pres">
      <dgm:prSet presAssocID="{AE7BBDF7-E1EB-4CB8-BE84-DC4DC609021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373196A-5F1A-45F9-9228-525FD22FA3EA}" type="pres">
      <dgm:prSet presAssocID="{2EDB6876-B01C-4A9D-9F7D-62AA40975C7D}" presName="circ2" presStyleLbl="vennNode1" presStyleIdx="1" presStyleCnt="3" custScaleX="106666" custLinFactNeighborX="26874" custLinFactNeighborY="-3092"/>
      <dgm:spPr/>
      <dgm:t>
        <a:bodyPr/>
        <a:lstStyle/>
        <a:p>
          <a:endParaRPr lang="pt-BR"/>
        </a:p>
      </dgm:t>
    </dgm:pt>
    <dgm:pt modelId="{0BD340F8-6D51-4F18-92E8-759903DA20C7}" type="pres">
      <dgm:prSet presAssocID="{2EDB6876-B01C-4A9D-9F7D-62AA40975C7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90ACCE-E0D1-4DC9-B052-B6BD15397758}" type="pres">
      <dgm:prSet presAssocID="{BFD8C69A-616D-49C1-8BA2-792FFCDDFD43}" presName="circ3" presStyleLbl="vennNode1" presStyleIdx="2" presStyleCnt="3" custScaleX="115260" custLinFactNeighborX="1185" custLinFactNeighborY="-268"/>
      <dgm:spPr/>
      <dgm:t>
        <a:bodyPr/>
        <a:lstStyle/>
        <a:p>
          <a:endParaRPr lang="pt-BR"/>
        </a:p>
      </dgm:t>
    </dgm:pt>
    <dgm:pt modelId="{6CD54BB6-3E56-4027-BD8F-3CCB562E50FF}" type="pres">
      <dgm:prSet presAssocID="{BFD8C69A-616D-49C1-8BA2-792FFCDDFD4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783B6B6-0269-4156-AD40-2BF8AC385ADF}" type="presOf" srcId="{AE7BBDF7-E1EB-4CB8-BE84-DC4DC609021E}" destId="{6001C7F1-3EEE-4571-BD51-2E0F2A7D3735}" srcOrd="1" destOrd="0" presId="urn:microsoft.com/office/officeart/2005/8/layout/venn1"/>
    <dgm:cxn modelId="{F6839F1E-712D-4866-B6A0-A380A7120CBA}" type="presOf" srcId="{2EDB6876-B01C-4A9D-9F7D-62AA40975C7D}" destId="{0BD340F8-6D51-4F18-92E8-759903DA20C7}" srcOrd="1" destOrd="0" presId="urn:microsoft.com/office/officeart/2005/8/layout/venn1"/>
    <dgm:cxn modelId="{A56A879C-9532-4E2D-8ED7-4E9579E1E6BF}" srcId="{706A4D38-DDFB-464E-9514-9D7E469205CB}" destId="{2EDB6876-B01C-4A9D-9F7D-62AA40975C7D}" srcOrd="1" destOrd="0" parTransId="{FDC19E8B-178B-46B0-83B8-352DD40172E5}" sibTransId="{58591DF6-1E39-4E99-AD92-14698E4A7203}"/>
    <dgm:cxn modelId="{C52331FD-B51B-4992-B0F1-ABB622077E43}" type="presOf" srcId="{AE7BBDF7-E1EB-4CB8-BE84-DC4DC609021E}" destId="{BC5F2FF3-6DF8-441D-8899-3C8CDC82C75A}" srcOrd="0" destOrd="0" presId="urn:microsoft.com/office/officeart/2005/8/layout/venn1"/>
    <dgm:cxn modelId="{981FE993-83B6-4291-B944-18126FF9D29C}" type="presOf" srcId="{BFD8C69A-616D-49C1-8BA2-792FFCDDFD43}" destId="{2E90ACCE-E0D1-4DC9-B052-B6BD15397758}" srcOrd="0" destOrd="0" presId="urn:microsoft.com/office/officeart/2005/8/layout/venn1"/>
    <dgm:cxn modelId="{35D4BA26-D3E5-487F-82F9-86A6E8AF348B}" type="presOf" srcId="{BFD8C69A-616D-49C1-8BA2-792FFCDDFD43}" destId="{6CD54BB6-3E56-4027-BD8F-3CCB562E50FF}" srcOrd="1" destOrd="0" presId="urn:microsoft.com/office/officeart/2005/8/layout/venn1"/>
    <dgm:cxn modelId="{E0153831-31A8-4700-AE5A-1164D561EF55}" srcId="{706A4D38-DDFB-464E-9514-9D7E469205CB}" destId="{AE7BBDF7-E1EB-4CB8-BE84-DC4DC609021E}" srcOrd="0" destOrd="0" parTransId="{5C49C8B5-472E-4825-9E24-6CE4D73055C7}" sibTransId="{556F4480-DC1E-47ED-93DA-8A756BD5A6C6}"/>
    <dgm:cxn modelId="{2BF2AF10-0436-41CB-ADA9-C90B08FFCDFC}" type="presOf" srcId="{2EDB6876-B01C-4A9D-9F7D-62AA40975C7D}" destId="{B373196A-5F1A-45F9-9228-525FD22FA3EA}" srcOrd="0" destOrd="0" presId="urn:microsoft.com/office/officeart/2005/8/layout/venn1"/>
    <dgm:cxn modelId="{EFEE6813-F019-42E5-851A-D8B4120B14B2}" type="presOf" srcId="{706A4D38-DDFB-464E-9514-9D7E469205CB}" destId="{9DE20DC1-B86F-420C-8989-1D7B0F45BD7D}" srcOrd="0" destOrd="0" presId="urn:microsoft.com/office/officeart/2005/8/layout/venn1"/>
    <dgm:cxn modelId="{F3FAAD66-7549-43A3-82C2-C71957D993F5}" srcId="{706A4D38-DDFB-464E-9514-9D7E469205CB}" destId="{BFD8C69A-616D-49C1-8BA2-792FFCDDFD43}" srcOrd="2" destOrd="0" parTransId="{58951AB8-2F39-45B8-97A6-74281388261F}" sibTransId="{B72390B0-96AC-49A0-975A-80E230D068EE}"/>
    <dgm:cxn modelId="{4882F0A6-2C2F-4AA4-A506-C0EB4FEAA843}" type="presParOf" srcId="{9DE20DC1-B86F-420C-8989-1D7B0F45BD7D}" destId="{BC5F2FF3-6DF8-441D-8899-3C8CDC82C75A}" srcOrd="0" destOrd="0" presId="urn:microsoft.com/office/officeart/2005/8/layout/venn1"/>
    <dgm:cxn modelId="{EC91E198-BA2E-4B4D-B0F9-2D96BBF0875A}" type="presParOf" srcId="{9DE20DC1-B86F-420C-8989-1D7B0F45BD7D}" destId="{6001C7F1-3EEE-4571-BD51-2E0F2A7D3735}" srcOrd="1" destOrd="0" presId="urn:microsoft.com/office/officeart/2005/8/layout/venn1"/>
    <dgm:cxn modelId="{01F79060-CB81-460C-ABDB-227EB6EDB94F}" type="presParOf" srcId="{9DE20DC1-B86F-420C-8989-1D7B0F45BD7D}" destId="{B373196A-5F1A-45F9-9228-525FD22FA3EA}" srcOrd="2" destOrd="0" presId="urn:microsoft.com/office/officeart/2005/8/layout/venn1"/>
    <dgm:cxn modelId="{21B7D739-A2DF-47E4-8F3E-463C9543C343}" type="presParOf" srcId="{9DE20DC1-B86F-420C-8989-1D7B0F45BD7D}" destId="{0BD340F8-6D51-4F18-92E8-759903DA20C7}" srcOrd="3" destOrd="0" presId="urn:microsoft.com/office/officeart/2005/8/layout/venn1"/>
    <dgm:cxn modelId="{8ACD5DE8-FCF7-4C97-9975-B1C8A4804C0B}" type="presParOf" srcId="{9DE20DC1-B86F-420C-8989-1D7B0F45BD7D}" destId="{2E90ACCE-E0D1-4DC9-B052-B6BD15397758}" srcOrd="4" destOrd="0" presId="urn:microsoft.com/office/officeart/2005/8/layout/venn1"/>
    <dgm:cxn modelId="{25856032-2BFE-4FF9-89E7-303ACCF8E972}" type="presParOf" srcId="{9DE20DC1-B86F-420C-8989-1D7B0F45BD7D}" destId="{6CD54BB6-3E56-4027-BD8F-3CCB562E50F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4C4119-A3B9-4BA5-A685-AA6E0A674A4F}">
      <dsp:nvSpPr>
        <dsp:cNvPr id="0" name=""/>
        <dsp:cNvSpPr/>
      </dsp:nvSpPr>
      <dsp:spPr>
        <a:xfrm rot="5400000">
          <a:off x="2857" y="962134"/>
          <a:ext cx="1501700" cy="181282"/>
        </a:xfrm>
        <a:prstGeom prst="rect">
          <a:avLst/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dk2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dk2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0BE94B2-C427-48B6-AD71-AD918CA7349E}">
      <dsp:nvSpPr>
        <dsp:cNvPr id="0" name=""/>
        <dsp:cNvSpPr/>
      </dsp:nvSpPr>
      <dsp:spPr>
        <a:xfrm>
          <a:off x="346361" y="867"/>
          <a:ext cx="2014255" cy="1208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/>
            <a:t>fundo comum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/>
            <a:t>(tradicional</a:t>
          </a:r>
          <a:r>
            <a:rPr lang="pt-BR" sz="1000" kern="1200" dirty="0"/>
            <a:t>)</a:t>
          </a:r>
        </a:p>
      </dsp:txBody>
      <dsp:txXfrm>
        <a:off x="381758" y="36264"/>
        <a:ext cx="1943461" cy="1137759"/>
      </dsp:txXfrm>
    </dsp:sp>
    <dsp:sp modelId="{022511C0-E500-43FF-886C-C17C0EB7677B}">
      <dsp:nvSpPr>
        <dsp:cNvPr id="0" name=""/>
        <dsp:cNvSpPr/>
      </dsp:nvSpPr>
      <dsp:spPr>
        <a:xfrm rot="5400000">
          <a:off x="2857" y="2472825"/>
          <a:ext cx="1501700" cy="181282"/>
        </a:xfrm>
        <a:prstGeom prst="rect">
          <a:avLst/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dk2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dk2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3F5DA85-AEE2-4B20-B345-B6FAAF506799}">
      <dsp:nvSpPr>
        <dsp:cNvPr id="0" name=""/>
        <dsp:cNvSpPr/>
      </dsp:nvSpPr>
      <dsp:spPr>
        <a:xfrm>
          <a:off x="346361" y="1511558"/>
          <a:ext cx="2014255" cy="1208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/>
            <a:t>sequencial</a:t>
          </a:r>
          <a:endParaRPr lang="pt-BR" sz="2400" b="1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0" kern="1200" dirty="0"/>
            <a:t>(</a:t>
          </a:r>
          <a:r>
            <a:rPr lang="pt-BR" sz="2000" b="0" kern="1200" dirty="0" smtClean="0"/>
            <a:t>contemporânea</a:t>
          </a:r>
          <a:r>
            <a:rPr lang="pt-BR" sz="1000" b="0" kern="1200" dirty="0"/>
            <a:t>)</a:t>
          </a:r>
        </a:p>
      </dsp:txBody>
      <dsp:txXfrm>
        <a:off x="381758" y="1546955"/>
        <a:ext cx="1943461" cy="1137759"/>
      </dsp:txXfrm>
    </dsp:sp>
    <dsp:sp modelId="{240EA8C5-F457-4C65-9FE0-CD6A84AE25FE}">
      <dsp:nvSpPr>
        <dsp:cNvPr id="0" name=""/>
        <dsp:cNvSpPr/>
      </dsp:nvSpPr>
      <dsp:spPr>
        <a:xfrm>
          <a:off x="758203" y="3228171"/>
          <a:ext cx="2669967" cy="181282"/>
        </a:xfrm>
        <a:prstGeom prst="rect">
          <a:avLst/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dk2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dk2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EC00AC9-BB5E-4613-9236-EF974D117B36}">
      <dsp:nvSpPr>
        <dsp:cNvPr id="0" name=""/>
        <dsp:cNvSpPr/>
      </dsp:nvSpPr>
      <dsp:spPr>
        <a:xfrm>
          <a:off x="346361" y="3022250"/>
          <a:ext cx="2014255" cy="1208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/>
            <a:t>recíproca</a:t>
          </a:r>
          <a:endParaRPr lang="pt-BR" sz="2800" b="1" kern="1200" dirty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0" kern="1200" dirty="0" smtClean="0"/>
            <a:t>(inovadora</a:t>
          </a:r>
          <a:r>
            <a:rPr lang="pt-BR" sz="2400" b="0" kern="1200" dirty="0"/>
            <a:t>)</a:t>
          </a:r>
        </a:p>
      </dsp:txBody>
      <dsp:txXfrm>
        <a:off x="381758" y="3057647"/>
        <a:ext cx="1943461" cy="1137759"/>
      </dsp:txXfrm>
    </dsp:sp>
    <dsp:sp modelId="{B530D649-2EF8-4F25-8CDE-CB5385166FEA}">
      <dsp:nvSpPr>
        <dsp:cNvPr id="0" name=""/>
        <dsp:cNvSpPr/>
      </dsp:nvSpPr>
      <dsp:spPr>
        <a:xfrm rot="16200000">
          <a:off x="2681817" y="2472825"/>
          <a:ext cx="1501700" cy="181282"/>
        </a:xfrm>
        <a:prstGeom prst="rect">
          <a:avLst/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dk2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dk2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EAE4390-3DB8-42D3-9F06-2DC7F26B5986}">
      <dsp:nvSpPr>
        <dsp:cNvPr id="0" name=""/>
        <dsp:cNvSpPr/>
      </dsp:nvSpPr>
      <dsp:spPr>
        <a:xfrm>
          <a:off x="3025320" y="3022250"/>
          <a:ext cx="2014255" cy="1208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/>
            <a:t>artefatos e tecnologia</a:t>
          </a:r>
        </a:p>
      </dsp:txBody>
      <dsp:txXfrm>
        <a:off x="3060717" y="3057647"/>
        <a:ext cx="1943461" cy="1137759"/>
      </dsp:txXfrm>
    </dsp:sp>
    <dsp:sp modelId="{2A54AB68-F5EF-4798-A5C7-77CEC85BAC3A}">
      <dsp:nvSpPr>
        <dsp:cNvPr id="0" name=""/>
        <dsp:cNvSpPr/>
      </dsp:nvSpPr>
      <dsp:spPr>
        <a:xfrm rot="16200000">
          <a:off x="2681817" y="962134"/>
          <a:ext cx="1501700" cy="181282"/>
        </a:xfrm>
        <a:prstGeom prst="rect">
          <a:avLst/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dk2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dk2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CE2E5DA-4E2D-47A3-92FF-9B9A92B511C6}">
      <dsp:nvSpPr>
        <dsp:cNvPr id="0" name=""/>
        <dsp:cNvSpPr/>
      </dsp:nvSpPr>
      <dsp:spPr>
        <a:xfrm>
          <a:off x="3025320" y="1511558"/>
          <a:ext cx="2014255" cy="1208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/>
            <a:t>transformação</a:t>
          </a:r>
        </a:p>
      </dsp:txBody>
      <dsp:txXfrm>
        <a:off x="3060717" y="1546955"/>
        <a:ext cx="1943461" cy="1137759"/>
      </dsp:txXfrm>
    </dsp:sp>
    <dsp:sp modelId="{5014A549-E990-4530-AEBE-3FEC883B17D3}">
      <dsp:nvSpPr>
        <dsp:cNvPr id="0" name=""/>
        <dsp:cNvSpPr/>
      </dsp:nvSpPr>
      <dsp:spPr>
        <a:xfrm>
          <a:off x="3437162" y="206788"/>
          <a:ext cx="2669967" cy="181282"/>
        </a:xfrm>
        <a:prstGeom prst="rect">
          <a:avLst/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dk2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dk2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32B5698-7BBA-4011-8A88-642837E8F625}">
      <dsp:nvSpPr>
        <dsp:cNvPr id="0" name=""/>
        <dsp:cNvSpPr/>
      </dsp:nvSpPr>
      <dsp:spPr>
        <a:xfrm>
          <a:off x="3025320" y="867"/>
          <a:ext cx="2014255" cy="1208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 dirty="0"/>
            <a:t>desenvolvimento</a:t>
          </a:r>
        </a:p>
      </dsp:txBody>
      <dsp:txXfrm>
        <a:off x="3060717" y="36264"/>
        <a:ext cx="1943461" cy="1137759"/>
      </dsp:txXfrm>
    </dsp:sp>
    <dsp:sp modelId="{4546D207-C9EB-45ED-B370-3A2E731DF2AC}">
      <dsp:nvSpPr>
        <dsp:cNvPr id="0" name=""/>
        <dsp:cNvSpPr/>
      </dsp:nvSpPr>
      <dsp:spPr>
        <a:xfrm rot="5391427">
          <a:off x="5370355" y="954405"/>
          <a:ext cx="1486247" cy="181282"/>
        </a:xfrm>
        <a:prstGeom prst="rect">
          <a:avLst/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dk2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dk2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CB2D0A8-B04D-4378-BA7C-57FDBDAB75BB}">
      <dsp:nvSpPr>
        <dsp:cNvPr id="0" name=""/>
        <dsp:cNvSpPr/>
      </dsp:nvSpPr>
      <dsp:spPr>
        <a:xfrm>
          <a:off x="5704279" y="867"/>
          <a:ext cx="2014255" cy="1208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/>
            <a:t>canais de distribuição</a:t>
          </a:r>
        </a:p>
      </dsp:txBody>
      <dsp:txXfrm>
        <a:off x="5739676" y="36264"/>
        <a:ext cx="1943461" cy="1137759"/>
      </dsp:txXfrm>
    </dsp:sp>
    <dsp:sp modelId="{5DB29346-C6C4-4E4F-A648-B4EB876F2C90}">
      <dsp:nvSpPr>
        <dsp:cNvPr id="0" name=""/>
        <dsp:cNvSpPr/>
      </dsp:nvSpPr>
      <dsp:spPr>
        <a:xfrm rot="5408398">
          <a:off x="5354898" y="2465097"/>
          <a:ext cx="1517161" cy="181282"/>
        </a:xfrm>
        <a:prstGeom prst="rect">
          <a:avLst/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dk2">
                <a:tint val="6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dk2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2BA74BF-B212-4C07-9D5F-F9733A990DB3}">
      <dsp:nvSpPr>
        <dsp:cNvPr id="0" name=""/>
        <dsp:cNvSpPr/>
      </dsp:nvSpPr>
      <dsp:spPr>
        <a:xfrm>
          <a:off x="5707985" y="1496101"/>
          <a:ext cx="2014255" cy="1208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 dirty="0"/>
            <a:t>capacidade de </a:t>
          </a:r>
          <a:r>
            <a:rPr lang="pt-BR" sz="1700" b="1" kern="1200" dirty="0" smtClean="0"/>
            <a:t>orientação </a:t>
          </a:r>
          <a:r>
            <a:rPr lang="pt-BR" sz="1700" b="1" kern="1200" dirty="0"/>
            <a:t>por processos</a:t>
          </a:r>
        </a:p>
      </dsp:txBody>
      <dsp:txXfrm>
        <a:off x="5743382" y="1531498"/>
        <a:ext cx="1943461" cy="1137759"/>
      </dsp:txXfrm>
    </dsp:sp>
    <dsp:sp modelId="{56F28A16-8116-4B35-BC1E-5797DA9C0145}">
      <dsp:nvSpPr>
        <dsp:cNvPr id="0" name=""/>
        <dsp:cNvSpPr/>
      </dsp:nvSpPr>
      <dsp:spPr>
        <a:xfrm>
          <a:off x="5704279" y="3022250"/>
          <a:ext cx="2014255" cy="1208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/>
            <a:t>agentes envolvidos</a:t>
          </a:r>
        </a:p>
      </dsp:txBody>
      <dsp:txXfrm>
        <a:off x="5739676" y="3057647"/>
        <a:ext cx="1943461" cy="11377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CD32E8-4273-442F-85D6-4761DAF4AE05}">
      <dsp:nvSpPr>
        <dsp:cNvPr id="0" name=""/>
        <dsp:cNvSpPr/>
      </dsp:nvSpPr>
      <dsp:spPr>
        <a:xfrm>
          <a:off x="3233118" y="-55248"/>
          <a:ext cx="2320374" cy="83126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/>
            <a:t>cúpula </a:t>
          </a:r>
          <a:r>
            <a:rPr lang="pt-BR" sz="2400" b="1" kern="1200" dirty="0"/>
            <a:t>estratégica</a:t>
          </a:r>
        </a:p>
      </dsp:txBody>
      <dsp:txXfrm>
        <a:off x="3273697" y="-14669"/>
        <a:ext cx="2239216" cy="750109"/>
      </dsp:txXfrm>
    </dsp:sp>
    <dsp:sp modelId="{FAE0762E-00EB-405C-A357-3330DE80587C}">
      <dsp:nvSpPr>
        <dsp:cNvPr id="0" name=""/>
        <dsp:cNvSpPr/>
      </dsp:nvSpPr>
      <dsp:spPr>
        <a:xfrm>
          <a:off x="2523850" y="535147"/>
          <a:ext cx="3321058" cy="3321058"/>
        </a:xfrm>
        <a:custGeom>
          <a:avLst/>
          <a:gdLst/>
          <a:ahLst/>
          <a:cxnLst/>
          <a:rect l="0" t="0" r="0" b="0"/>
          <a:pathLst>
            <a:path>
              <a:moveTo>
                <a:pt x="2522503" y="241248"/>
              </a:moveTo>
              <a:arcTo wR="1660529" hR="1660529" stAng="18076297" swAng="147344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8043FE-0EE4-44FF-9C66-342C885BA818}">
      <dsp:nvSpPr>
        <dsp:cNvPr id="0" name=""/>
        <dsp:cNvSpPr/>
      </dsp:nvSpPr>
      <dsp:spPr>
        <a:xfrm>
          <a:off x="4548044" y="815035"/>
          <a:ext cx="2422722" cy="83126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/>
            <a:t>assessoria de apoio</a:t>
          </a:r>
        </a:p>
      </dsp:txBody>
      <dsp:txXfrm>
        <a:off x="4588623" y="855614"/>
        <a:ext cx="2341564" cy="750109"/>
      </dsp:txXfrm>
    </dsp:sp>
    <dsp:sp modelId="{F158AE22-F16F-497D-8D89-611B155CEF31}">
      <dsp:nvSpPr>
        <dsp:cNvPr id="0" name=""/>
        <dsp:cNvSpPr/>
      </dsp:nvSpPr>
      <dsp:spPr>
        <a:xfrm>
          <a:off x="2500752" y="-1271756"/>
          <a:ext cx="3321058" cy="3321058"/>
        </a:xfrm>
        <a:custGeom>
          <a:avLst/>
          <a:gdLst/>
          <a:ahLst/>
          <a:cxnLst/>
          <a:rect l="0" t="0" r="0" b="0"/>
          <a:pathLst>
            <a:path>
              <a:moveTo>
                <a:pt x="2744164" y="2918739"/>
              </a:moveTo>
              <a:arcTo wR="1660529" hR="1660529" stAng="2955797" swAng="211261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3AE786-81A1-43BA-869B-F46DB5E4AFEC}">
      <dsp:nvSpPr>
        <dsp:cNvPr id="0" name=""/>
        <dsp:cNvSpPr/>
      </dsp:nvSpPr>
      <dsp:spPr>
        <a:xfrm>
          <a:off x="3185330" y="1711788"/>
          <a:ext cx="2513496" cy="116945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/>
            <a:t>linha intermediária</a:t>
          </a:r>
        </a:p>
      </dsp:txBody>
      <dsp:txXfrm>
        <a:off x="3242418" y="1768876"/>
        <a:ext cx="2399320" cy="1055275"/>
      </dsp:txXfrm>
    </dsp:sp>
    <dsp:sp modelId="{CEEA447B-73CC-4999-ADAA-2402905795C4}">
      <dsp:nvSpPr>
        <dsp:cNvPr id="0" name=""/>
        <dsp:cNvSpPr/>
      </dsp:nvSpPr>
      <dsp:spPr>
        <a:xfrm>
          <a:off x="1160291" y="1355522"/>
          <a:ext cx="3321058" cy="3321058"/>
        </a:xfrm>
        <a:custGeom>
          <a:avLst/>
          <a:gdLst/>
          <a:ahLst/>
          <a:cxnLst/>
          <a:rect l="0" t="0" r="0" b="0"/>
          <a:pathLst>
            <a:path>
              <a:moveTo>
                <a:pt x="3315640" y="1526496"/>
              </a:moveTo>
              <a:arcTo wR="1660529" hR="1660529" stAng="21322214" swAng="158706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4FAC2A-A2A9-4915-BBCA-77C706A2552A}">
      <dsp:nvSpPr>
        <dsp:cNvPr id="0" name=""/>
        <dsp:cNvSpPr/>
      </dsp:nvSpPr>
      <dsp:spPr>
        <a:xfrm>
          <a:off x="1925045" y="2959326"/>
          <a:ext cx="5158704" cy="83126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/>
            <a:t>núcleo  </a:t>
          </a:r>
          <a:r>
            <a:rPr lang="pt-BR" sz="2400" b="1" kern="1200" dirty="0"/>
            <a:t>operacional</a:t>
          </a:r>
        </a:p>
      </dsp:txBody>
      <dsp:txXfrm>
        <a:off x="1965624" y="2999905"/>
        <a:ext cx="5077546" cy="750109"/>
      </dsp:txXfrm>
    </dsp:sp>
    <dsp:sp modelId="{F0240E2E-204F-4058-A566-02F53A6EA05E}">
      <dsp:nvSpPr>
        <dsp:cNvPr id="0" name=""/>
        <dsp:cNvSpPr/>
      </dsp:nvSpPr>
      <dsp:spPr>
        <a:xfrm>
          <a:off x="3431274" y="-128457"/>
          <a:ext cx="3321058" cy="3321058"/>
        </a:xfrm>
        <a:custGeom>
          <a:avLst/>
          <a:gdLst/>
          <a:ahLst/>
          <a:cxnLst/>
          <a:rect l="0" t="0" r="0" b="0"/>
          <a:pathLst>
            <a:path>
              <a:moveTo>
                <a:pt x="798851" y="3079990"/>
              </a:moveTo>
              <a:arcTo wR="1660529" hR="1660529" stAng="7275580" swAng="3190022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5FCB32-F565-4CE3-8ADC-D13BBDB6D346}">
      <dsp:nvSpPr>
        <dsp:cNvPr id="0" name=""/>
        <dsp:cNvSpPr/>
      </dsp:nvSpPr>
      <dsp:spPr>
        <a:xfrm>
          <a:off x="1969920" y="847007"/>
          <a:ext cx="2413003" cy="83126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l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l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/>
            <a:t>Tecnoestrutura</a:t>
          </a:r>
          <a:endParaRPr lang="pt-BR" sz="2000" b="1" kern="1200" dirty="0"/>
        </a:p>
      </dsp:txBody>
      <dsp:txXfrm>
        <a:off x="2010499" y="887586"/>
        <a:ext cx="2331845" cy="750109"/>
      </dsp:txXfrm>
    </dsp:sp>
    <dsp:sp modelId="{9D89E187-95C1-4EFA-80E5-B905187FEFA6}">
      <dsp:nvSpPr>
        <dsp:cNvPr id="0" name=""/>
        <dsp:cNvSpPr/>
      </dsp:nvSpPr>
      <dsp:spPr>
        <a:xfrm>
          <a:off x="3112699" y="484003"/>
          <a:ext cx="3321058" cy="3321058"/>
        </a:xfrm>
        <a:custGeom>
          <a:avLst/>
          <a:gdLst/>
          <a:ahLst/>
          <a:cxnLst/>
          <a:rect l="0" t="0" r="0" b="0"/>
          <a:pathLst>
            <a:path>
              <a:moveTo>
                <a:pt x="625224" y="362260"/>
              </a:moveTo>
              <a:arcTo wR="1660529" hR="1660529" stAng="13885763" swAng="241872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C548D5-B616-4EFA-AC55-473AFF932179}">
      <dsp:nvSpPr>
        <dsp:cNvPr id="0" name=""/>
        <dsp:cNvSpPr/>
      </dsp:nvSpPr>
      <dsp:spPr>
        <a:xfrm>
          <a:off x="678804" y="311"/>
          <a:ext cx="3700717" cy="36987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i="1" kern="1200" dirty="0"/>
            <a:t>Manuais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i="1" kern="1200" dirty="0"/>
            <a:t>Normas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i="1" kern="1200" dirty="0"/>
            <a:t>Leis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i="1" kern="1200" dirty="0"/>
            <a:t>Estatutos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i="1" kern="1200" dirty="0"/>
            <a:t>Regimentos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i="1" kern="1200" dirty="0"/>
            <a:t>Outros</a:t>
          </a:r>
        </a:p>
      </dsp:txBody>
      <dsp:txXfrm>
        <a:off x="1557725" y="277717"/>
        <a:ext cx="1942876" cy="628785"/>
      </dsp:txXfrm>
    </dsp:sp>
    <dsp:sp modelId="{B861A0B8-76C0-413E-A7AE-B2F93B1BBF8D}">
      <dsp:nvSpPr>
        <dsp:cNvPr id="0" name=""/>
        <dsp:cNvSpPr/>
      </dsp:nvSpPr>
      <dsp:spPr>
        <a:xfrm>
          <a:off x="3464349" y="0"/>
          <a:ext cx="3819087" cy="37003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/>
            <a:t> 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i="1" kern="1200" dirty="0"/>
            <a:t>Comportamentos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i="1" kern="1200" dirty="0"/>
            <a:t>Atitudes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i="1" kern="1200" dirty="0"/>
            <a:t>Valores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i="1" kern="1200" dirty="0"/>
            <a:t>Hábitos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i="1" kern="1200" dirty="0"/>
            <a:t>Tratamentos</a:t>
          </a: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i="1" kern="1200" dirty="0"/>
            <a:t>Cultura</a:t>
          </a:r>
        </a:p>
      </dsp:txBody>
      <dsp:txXfrm>
        <a:off x="4023641" y="925094"/>
        <a:ext cx="2700502" cy="18501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1288F-1C1D-49A5-8D04-6A9310B3DD05}">
      <dsp:nvSpPr>
        <dsp:cNvPr id="0" name=""/>
        <dsp:cNvSpPr/>
      </dsp:nvSpPr>
      <dsp:spPr>
        <a:xfrm>
          <a:off x="2762" y="801661"/>
          <a:ext cx="1268714" cy="12687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EEF9A2-C867-4F06-AE36-BD75B1A70225}">
      <dsp:nvSpPr>
        <dsp:cNvPr id="0" name=""/>
        <dsp:cNvSpPr/>
      </dsp:nvSpPr>
      <dsp:spPr>
        <a:xfrm>
          <a:off x="37520" y="1562890"/>
          <a:ext cx="1612270" cy="12687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/>
            <a:t>Passos</a:t>
          </a:r>
        </a:p>
      </dsp:txBody>
      <dsp:txXfrm>
        <a:off x="74679" y="1600049"/>
        <a:ext cx="1537952" cy="1194396"/>
      </dsp:txXfrm>
    </dsp:sp>
    <dsp:sp modelId="{C5715F4E-3C72-4579-AEFA-217071E1FAAE}">
      <dsp:nvSpPr>
        <dsp:cNvPr id="0" name=""/>
        <dsp:cNvSpPr/>
      </dsp:nvSpPr>
      <dsp:spPr>
        <a:xfrm>
          <a:off x="1575982" y="1283591"/>
          <a:ext cx="304504" cy="3048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>
            <a:solidFill>
              <a:srgbClr val="FF0000"/>
            </a:solidFill>
          </a:endParaRPr>
        </a:p>
      </dsp:txBody>
      <dsp:txXfrm>
        <a:off x="1575982" y="1344562"/>
        <a:ext cx="213153" cy="182912"/>
      </dsp:txXfrm>
    </dsp:sp>
    <dsp:sp modelId="{DD06FA7B-CDA1-4D8A-BB27-2B0C58722C00}">
      <dsp:nvSpPr>
        <dsp:cNvPr id="0" name=""/>
        <dsp:cNvSpPr/>
      </dsp:nvSpPr>
      <dsp:spPr>
        <a:xfrm>
          <a:off x="2141491" y="801661"/>
          <a:ext cx="1268714" cy="12687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A809B1-D93A-4811-AC63-8D3772A7EB13}">
      <dsp:nvSpPr>
        <dsp:cNvPr id="0" name=""/>
        <dsp:cNvSpPr/>
      </dsp:nvSpPr>
      <dsp:spPr>
        <a:xfrm>
          <a:off x="2209203" y="1562890"/>
          <a:ext cx="1546360" cy="12687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/>
            <a:t>Tarefas</a:t>
          </a:r>
        </a:p>
      </dsp:txBody>
      <dsp:txXfrm>
        <a:off x="2246362" y="1600049"/>
        <a:ext cx="1472042" cy="1194396"/>
      </dsp:txXfrm>
    </dsp:sp>
    <dsp:sp modelId="{45355B38-53BF-4885-A507-DB44AAFD9C3F}">
      <dsp:nvSpPr>
        <dsp:cNvPr id="0" name=""/>
        <dsp:cNvSpPr/>
      </dsp:nvSpPr>
      <dsp:spPr>
        <a:xfrm>
          <a:off x="3703176" y="1283591"/>
          <a:ext cx="292970" cy="3048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>
            <a:solidFill>
              <a:srgbClr val="FF0000"/>
            </a:solidFill>
          </a:endParaRPr>
        </a:p>
      </dsp:txBody>
      <dsp:txXfrm>
        <a:off x="3703176" y="1344562"/>
        <a:ext cx="205079" cy="182912"/>
      </dsp:txXfrm>
    </dsp:sp>
    <dsp:sp modelId="{E8211930-816A-4FC7-B69B-809AD4D16B4F}">
      <dsp:nvSpPr>
        <dsp:cNvPr id="0" name=""/>
        <dsp:cNvSpPr/>
      </dsp:nvSpPr>
      <dsp:spPr>
        <a:xfrm>
          <a:off x="4247264" y="801661"/>
          <a:ext cx="1268714" cy="12687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C3FE21-D680-49D1-B0C6-435CF78A51EF}">
      <dsp:nvSpPr>
        <dsp:cNvPr id="0" name=""/>
        <dsp:cNvSpPr/>
      </dsp:nvSpPr>
      <dsp:spPr>
        <a:xfrm>
          <a:off x="4318656" y="1562890"/>
          <a:ext cx="1539001" cy="12687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/>
            <a:t>Atividades</a:t>
          </a:r>
        </a:p>
      </dsp:txBody>
      <dsp:txXfrm>
        <a:off x="4355815" y="1600049"/>
        <a:ext cx="1464683" cy="1194396"/>
      </dsp:txXfrm>
    </dsp:sp>
    <dsp:sp modelId="{6AF44936-D7D2-4624-A3BC-416DBDF93D56}">
      <dsp:nvSpPr>
        <dsp:cNvPr id="0" name=""/>
        <dsp:cNvSpPr/>
      </dsp:nvSpPr>
      <dsp:spPr>
        <a:xfrm>
          <a:off x="5807662" y="1283591"/>
          <a:ext cx="291682" cy="3048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>
            <a:solidFill>
              <a:srgbClr val="FF0000"/>
            </a:solidFill>
          </a:endParaRPr>
        </a:p>
      </dsp:txBody>
      <dsp:txXfrm>
        <a:off x="5807662" y="1344562"/>
        <a:ext cx="204177" cy="182912"/>
      </dsp:txXfrm>
    </dsp:sp>
    <dsp:sp modelId="{08605517-C666-4F71-BEB2-5FDEE1BD32A0}">
      <dsp:nvSpPr>
        <dsp:cNvPr id="0" name=""/>
        <dsp:cNvSpPr/>
      </dsp:nvSpPr>
      <dsp:spPr>
        <a:xfrm>
          <a:off x="6349358" y="801661"/>
          <a:ext cx="1268714" cy="126871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1737E4-3370-41A3-B37E-0C4A0010823C}">
      <dsp:nvSpPr>
        <dsp:cNvPr id="0" name=""/>
        <dsp:cNvSpPr/>
      </dsp:nvSpPr>
      <dsp:spPr>
        <a:xfrm>
          <a:off x="6390377" y="1562890"/>
          <a:ext cx="1599747" cy="12687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/>
            <a:t>Processos</a:t>
          </a:r>
        </a:p>
      </dsp:txBody>
      <dsp:txXfrm>
        <a:off x="6427536" y="1600049"/>
        <a:ext cx="1525429" cy="11943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DF8BD6-44D7-4CF0-BE12-3D9876AA176E}">
      <dsp:nvSpPr>
        <dsp:cNvPr id="0" name=""/>
        <dsp:cNvSpPr/>
      </dsp:nvSpPr>
      <dsp:spPr>
        <a:xfrm>
          <a:off x="3004224" y="1298281"/>
          <a:ext cx="2183911" cy="1787137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/>
            <a:t>OSM/Gestão da Qualidade Total</a:t>
          </a:r>
        </a:p>
      </dsp:txBody>
      <dsp:txXfrm>
        <a:off x="3324050" y="1560001"/>
        <a:ext cx="1544259" cy="1263697"/>
      </dsp:txXfrm>
    </dsp:sp>
    <dsp:sp modelId="{C09449B7-8131-4856-B329-37F1A8BFAF46}">
      <dsp:nvSpPr>
        <dsp:cNvPr id="0" name=""/>
        <dsp:cNvSpPr/>
      </dsp:nvSpPr>
      <dsp:spPr>
        <a:xfrm>
          <a:off x="3052392" y="-2999"/>
          <a:ext cx="2145977" cy="1329953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/>
            <a:t>busca de melhoria contínua</a:t>
          </a:r>
        </a:p>
      </dsp:txBody>
      <dsp:txXfrm>
        <a:off x="3366663" y="191768"/>
        <a:ext cx="1517435" cy="940419"/>
      </dsp:txXfrm>
    </dsp:sp>
    <dsp:sp modelId="{4FFCE398-65B4-48B7-A55F-F692BBA3124D}">
      <dsp:nvSpPr>
        <dsp:cNvPr id="0" name=""/>
        <dsp:cNvSpPr/>
      </dsp:nvSpPr>
      <dsp:spPr>
        <a:xfrm>
          <a:off x="4978896" y="1077056"/>
          <a:ext cx="2076024" cy="2153305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/>
            <a:t>Verificação periódica em processos</a:t>
          </a:r>
        </a:p>
      </dsp:txBody>
      <dsp:txXfrm>
        <a:off x="5282923" y="1392400"/>
        <a:ext cx="1467970" cy="1522617"/>
      </dsp:txXfrm>
    </dsp:sp>
    <dsp:sp modelId="{69A2CF3A-A014-4ED8-A625-106584063829}">
      <dsp:nvSpPr>
        <dsp:cNvPr id="0" name=""/>
        <dsp:cNvSpPr/>
      </dsp:nvSpPr>
      <dsp:spPr>
        <a:xfrm>
          <a:off x="2962682" y="3021288"/>
          <a:ext cx="2245279" cy="1197411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/>
            <a:t>qualificação de habilidades</a:t>
          </a:r>
        </a:p>
      </dsp:txBody>
      <dsp:txXfrm>
        <a:off x="3291495" y="3196645"/>
        <a:ext cx="1587653" cy="846697"/>
      </dsp:txXfrm>
    </dsp:sp>
    <dsp:sp modelId="{A1C4E1B2-A592-4720-9ACC-4F41AE76A7C9}">
      <dsp:nvSpPr>
        <dsp:cNvPr id="0" name=""/>
        <dsp:cNvSpPr/>
      </dsp:nvSpPr>
      <dsp:spPr>
        <a:xfrm>
          <a:off x="1306492" y="1077082"/>
          <a:ext cx="2001545" cy="2294959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/>
            <a:t>foco nos processo e não nas unidades</a:t>
          </a:r>
        </a:p>
      </dsp:txBody>
      <dsp:txXfrm>
        <a:off x="1599611" y="1413171"/>
        <a:ext cx="1415307" cy="16227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F8E34D-DAC8-4BAA-8715-0A28791E792B}">
      <dsp:nvSpPr>
        <dsp:cNvPr id="0" name=""/>
        <dsp:cNvSpPr/>
      </dsp:nvSpPr>
      <dsp:spPr>
        <a:xfrm>
          <a:off x="6835" y="411809"/>
          <a:ext cx="2042945" cy="12257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/>
            <a:t>identificação </a:t>
          </a:r>
          <a:r>
            <a:rPr lang="pt-BR" sz="2200" b="1" kern="1200" dirty="0"/>
            <a:t>do processo a ser estudado</a:t>
          </a:r>
        </a:p>
      </dsp:txBody>
      <dsp:txXfrm>
        <a:off x="42736" y="447710"/>
        <a:ext cx="1971143" cy="1153965"/>
      </dsp:txXfrm>
    </dsp:sp>
    <dsp:sp modelId="{E63EEAEB-7458-4EFA-B4EF-65B89E23FEA8}">
      <dsp:nvSpPr>
        <dsp:cNvPr id="0" name=""/>
        <dsp:cNvSpPr/>
      </dsp:nvSpPr>
      <dsp:spPr>
        <a:xfrm>
          <a:off x="2229560" y="771367"/>
          <a:ext cx="433104" cy="506650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dk1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800" kern="1200"/>
        </a:p>
      </dsp:txBody>
      <dsp:txXfrm>
        <a:off x="2229560" y="872697"/>
        <a:ext cx="303173" cy="303990"/>
      </dsp:txXfrm>
    </dsp:sp>
    <dsp:sp modelId="{8F41A4F2-0411-404E-A8E6-84AF2FEC49F4}">
      <dsp:nvSpPr>
        <dsp:cNvPr id="0" name=""/>
        <dsp:cNvSpPr/>
      </dsp:nvSpPr>
      <dsp:spPr>
        <a:xfrm>
          <a:off x="2866959" y="411809"/>
          <a:ext cx="2042945" cy="12257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/>
            <a:t>obtenção detalhada de dados</a:t>
          </a:r>
        </a:p>
      </dsp:txBody>
      <dsp:txXfrm>
        <a:off x="2902860" y="447710"/>
        <a:ext cx="1971143" cy="1153965"/>
      </dsp:txXfrm>
    </dsp:sp>
    <dsp:sp modelId="{90958D9C-1AD0-4283-946F-371C988E9239}">
      <dsp:nvSpPr>
        <dsp:cNvPr id="0" name=""/>
        <dsp:cNvSpPr/>
      </dsp:nvSpPr>
      <dsp:spPr>
        <a:xfrm>
          <a:off x="5089684" y="771367"/>
          <a:ext cx="433104" cy="506650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dk1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800" kern="1200"/>
        </a:p>
      </dsp:txBody>
      <dsp:txXfrm>
        <a:off x="5089684" y="872697"/>
        <a:ext cx="303173" cy="303990"/>
      </dsp:txXfrm>
    </dsp:sp>
    <dsp:sp modelId="{D97738E4-04BD-47C6-BD8E-4B0E16E8DE9A}">
      <dsp:nvSpPr>
        <dsp:cNvPr id="0" name=""/>
        <dsp:cNvSpPr/>
      </dsp:nvSpPr>
      <dsp:spPr>
        <a:xfrm>
          <a:off x="5727083" y="411809"/>
          <a:ext cx="2042945" cy="12257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/>
            <a:t>análise crítica</a:t>
          </a:r>
        </a:p>
      </dsp:txBody>
      <dsp:txXfrm>
        <a:off x="5762984" y="447710"/>
        <a:ext cx="1971143" cy="1153965"/>
      </dsp:txXfrm>
    </dsp:sp>
    <dsp:sp modelId="{8FFC943B-D3F7-4367-BB85-C8F594948CA9}">
      <dsp:nvSpPr>
        <dsp:cNvPr id="0" name=""/>
        <dsp:cNvSpPr/>
      </dsp:nvSpPr>
      <dsp:spPr>
        <a:xfrm rot="5400000">
          <a:off x="6532003" y="1780583"/>
          <a:ext cx="433104" cy="506650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dk1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800" kern="1200"/>
        </a:p>
      </dsp:txBody>
      <dsp:txXfrm rot="-5400000">
        <a:off x="6596561" y="1817356"/>
        <a:ext cx="303990" cy="303173"/>
      </dsp:txXfrm>
    </dsp:sp>
    <dsp:sp modelId="{56B0E849-F879-457B-A36C-37BF26FA3A90}">
      <dsp:nvSpPr>
        <dsp:cNvPr id="0" name=""/>
        <dsp:cNvSpPr/>
      </dsp:nvSpPr>
      <dsp:spPr>
        <a:xfrm>
          <a:off x="5727083" y="2454755"/>
          <a:ext cx="2042945" cy="12257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/>
            <a:t>(</a:t>
          </a:r>
          <a:r>
            <a:rPr lang="pt-BR" sz="2200" b="1" kern="1200" dirty="0"/>
            <a:t>re)desenho do processo</a:t>
          </a:r>
        </a:p>
      </dsp:txBody>
      <dsp:txXfrm>
        <a:off x="5762984" y="2490656"/>
        <a:ext cx="1971143" cy="1153965"/>
      </dsp:txXfrm>
    </dsp:sp>
    <dsp:sp modelId="{9BB1E890-02CF-4F5F-AD70-58A0F360077A}">
      <dsp:nvSpPr>
        <dsp:cNvPr id="0" name=""/>
        <dsp:cNvSpPr/>
      </dsp:nvSpPr>
      <dsp:spPr>
        <a:xfrm rot="10800000">
          <a:off x="5114199" y="2814313"/>
          <a:ext cx="433104" cy="506650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dk1">
              <a:tint val="6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800" kern="1200"/>
        </a:p>
      </dsp:txBody>
      <dsp:txXfrm rot="10800000">
        <a:off x="5244130" y="2915643"/>
        <a:ext cx="303173" cy="303990"/>
      </dsp:txXfrm>
    </dsp:sp>
    <dsp:sp modelId="{63563AA8-719F-4F92-A4C2-9CF148AFF6F0}">
      <dsp:nvSpPr>
        <dsp:cNvPr id="0" name=""/>
        <dsp:cNvSpPr/>
      </dsp:nvSpPr>
      <dsp:spPr>
        <a:xfrm>
          <a:off x="2866959" y="2454755"/>
          <a:ext cx="2042945" cy="122576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/>
            <a:t>implantação e correção</a:t>
          </a:r>
        </a:p>
      </dsp:txBody>
      <dsp:txXfrm>
        <a:off x="2902860" y="2490656"/>
        <a:ext cx="1971143" cy="11539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5F2FF3-6DF8-441D-8899-3C8CDC82C75A}">
      <dsp:nvSpPr>
        <dsp:cNvPr id="0" name=""/>
        <dsp:cNvSpPr/>
      </dsp:nvSpPr>
      <dsp:spPr>
        <a:xfrm>
          <a:off x="2894812" y="123227"/>
          <a:ext cx="2549527" cy="2549527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/>
            <a:t>análise de um negócio</a:t>
          </a:r>
        </a:p>
      </dsp:txBody>
      <dsp:txXfrm>
        <a:off x="3234749" y="569394"/>
        <a:ext cx="1869653" cy="1147287"/>
      </dsp:txXfrm>
    </dsp:sp>
    <dsp:sp modelId="{B373196A-5F1A-45F9-9228-525FD22FA3EA}">
      <dsp:nvSpPr>
        <dsp:cNvPr id="0" name=""/>
        <dsp:cNvSpPr/>
      </dsp:nvSpPr>
      <dsp:spPr>
        <a:xfrm>
          <a:off x="4414951" y="1637850"/>
          <a:ext cx="2719479" cy="2549527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/>
            <a:t>administração de processos</a:t>
          </a:r>
        </a:p>
      </dsp:txBody>
      <dsp:txXfrm>
        <a:off x="5246659" y="2296478"/>
        <a:ext cx="1631687" cy="1402240"/>
      </dsp:txXfrm>
    </dsp:sp>
    <dsp:sp modelId="{2E90ACCE-E0D1-4DC9-B052-B6BD15397758}">
      <dsp:nvSpPr>
        <dsp:cNvPr id="0" name=""/>
        <dsp:cNvSpPr/>
      </dsp:nvSpPr>
      <dsp:spPr>
        <a:xfrm>
          <a:off x="1810541" y="1709849"/>
          <a:ext cx="2938585" cy="2549527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/>
            <a:t>amplitude organizacional</a:t>
          </a:r>
        </a:p>
      </dsp:txBody>
      <dsp:txXfrm>
        <a:off x="2087257" y="2368477"/>
        <a:ext cx="1763151" cy="1402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0#1">
  <dgm:title val=""/>
  <dgm:desc val=""/>
  <dgm:catLst>
    <dgm:cat type="process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952E7-B2DA-B84F-96B1-CD56E2D3D976}" type="datetimeFigureOut">
              <a:rPr lang="en-US" smtClean="0"/>
              <a:t>21/08/12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7D6E9-8363-5848-8B9B-121C8C54E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447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A222A-A925-4E2C-8876-615C789E289A}" type="datetimeFigureOut">
              <a:rPr lang="pt-BR" smtClean="0"/>
              <a:pPr/>
              <a:t>21/08/12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E90BA-0269-4CA9-BD2B-86C2A8A4F535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21887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7BF-59F8-4145-B433-8A9898698D7E}" type="datetime1">
              <a:rPr lang="pt-BR" smtClean="0"/>
              <a:t>21/08/12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2C31-050B-4573-B812-4183CBDCD04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03BA-6435-AE41-8E4E-A44C0B10345D}" type="datetime1">
              <a:rPr lang="pt-BR" smtClean="0"/>
              <a:t>21/08/12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2C31-050B-4573-B812-4183CBDCD04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6C2BB-735A-D941-9426-78568868AD05}" type="datetime1">
              <a:rPr lang="pt-BR" smtClean="0"/>
              <a:t>21/08/12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2C31-050B-4573-B812-4183CBDCD04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E7BA9-55BD-6A4B-9EB4-0C7BE0021D9F}" type="datetime1">
              <a:rPr lang="pt-BR" smtClean="0"/>
              <a:t>21/08/12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2C31-050B-4573-B812-4183CBDCD04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23B5-050A-FB40-AD96-5FE8DD47F673}" type="datetime1">
              <a:rPr lang="pt-BR" smtClean="0"/>
              <a:t>21/08/12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2C31-050B-4573-B812-4183CBDCD04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D1BB-4912-0340-AD64-9BB89DB39873}" type="datetime1">
              <a:rPr lang="pt-BR" smtClean="0"/>
              <a:t>21/08/12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2C31-050B-4573-B812-4183CBDCD04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91DE6-DEBF-384B-860B-55C570F00AE0}" type="datetime1">
              <a:rPr lang="pt-BR" smtClean="0"/>
              <a:t>21/08/12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2C31-050B-4573-B812-4183CBDCD04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00F59-0CFC-5046-9200-D8BE9997B0F4}" type="datetime1">
              <a:rPr lang="pt-BR" smtClean="0"/>
              <a:t>21/08/12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2C31-050B-4573-B812-4183CBDCD04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693F-5E3A-B841-8ED3-733F3C9DE1FB}" type="datetime1">
              <a:rPr lang="pt-BR" smtClean="0"/>
              <a:t>21/08/12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2C31-050B-4573-B812-4183CBDCD04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FAED6-1FC6-2541-BF89-9DDE732569DC}" type="datetime1">
              <a:rPr lang="pt-BR" smtClean="0"/>
              <a:t>21/08/12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2C31-050B-4573-B812-4183CBDCD04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AE65B-1D05-7644-B9DA-08932D89EC75}" type="datetime1">
              <a:rPr lang="pt-BR" smtClean="0"/>
              <a:t>21/08/12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0F2C31-050B-4573-B812-4183CBDCD040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650336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dirty="0" smtClean="0"/>
              <a:t>Clique para editar o título mestre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80D7ED-CCD8-BB4B-8BE3-E74C474A6B0C}" type="datetime1">
              <a:rPr lang="pt-BR" smtClean="0"/>
              <a:t>21/08/12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0F2C31-050B-4573-B812-4183CBDCD040}" type="slidenum">
              <a:rPr lang="pt-BR" smtClean="0"/>
              <a:pPr/>
              <a:t>‹#›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650336"/>
          </a:xfrm>
        </p:spPr>
        <p:txBody>
          <a:bodyPr>
            <a:normAutofit/>
          </a:bodyPr>
          <a:lstStyle/>
          <a:p>
            <a:r>
              <a:rPr lang="pt-BR" sz="2400" b="1" dirty="0" smtClean="0"/>
              <a:t>GPM – Unidade – </a:t>
            </a:r>
            <a:r>
              <a:rPr lang="pt-BR" sz="2400" b="1" dirty="0" err="1" smtClean="0"/>
              <a:t>I</a:t>
            </a:r>
            <a:r>
              <a:rPr lang="pt-BR" sz="2400" b="1" dirty="0" smtClean="0"/>
              <a:t> </a:t>
            </a:r>
            <a:endParaRPr lang="pt-BR" sz="2400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endParaRPr lang="pt-BR" dirty="0"/>
          </a:p>
          <a:p>
            <a:r>
              <a:rPr lang="pt-BR" dirty="0"/>
              <a:t>Especialização em: </a:t>
            </a:r>
            <a:r>
              <a:rPr lang="pt-BR" dirty="0" smtClean="0"/>
              <a:t>GESTÃO </a:t>
            </a:r>
            <a:r>
              <a:rPr lang="pt-BR" dirty="0"/>
              <a:t>PÚBLICA  MUNICIPAL </a:t>
            </a:r>
          </a:p>
          <a:p>
            <a:endParaRPr lang="pt-BR" dirty="0"/>
          </a:p>
          <a:p>
            <a:r>
              <a:rPr lang="pt-BR" dirty="0"/>
              <a:t>Disciplina: PROCESSOS ADMINISTRATIVOS </a:t>
            </a:r>
          </a:p>
          <a:p>
            <a:endParaRPr lang="pt-BR" dirty="0"/>
          </a:p>
          <a:p>
            <a:r>
              <a:rPr lang="pt-BR" dirty="0"/>
              <a:t>Prof. Ricardo Rodrigues Silveira de Mendonça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/>
              <a:t>GPM – Unidade – I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recrutamento e seleção;</a:t>
            </a:r>
          </a:p>
          <a:p>
            <a:r>
              <a:rPr lang="pt-BR" dirty="0"/>
              <a:t>cargos, salários e benefícios; e</a:t>
            </a:r>
          </a:p>
          <a:p>
            <a:r>
              <a:rPr lang="pt-BR" dirty="0"/>
              <a:t>treinamento e desenvolvimento.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 smtClean="0"/>
              <a:t>GPM – Unidade – </a:t>
            </a:r>
            <a:r>
              <a:rPr lang="pt-BR" sz="2400" b="1" dirty="0" err="1" smtClean="0"/>
              <a:t>I</a:t>
            </a:r>
            <a:r>
              <a:rPr lang="pt-BR" sz="2400" b="1" dirty="0"/>
              <a:t> </a:t>
            </a:r>
            <a:r>
              <a:rPr lang="pt-BR" sz="2400" b="1" dirty="0" smtClean="0"/>
              <a:t> </a:t>
            </a:r>
            <a:r>
              <a:rPr lang="pt-BR" sz="2400" b="1" dirty="0" smtClean="0"/>
              <a:t>CRITÉRIOS </a:t>
            </a:r>
            <a:r>
              <a:rPr lang="pt-BR" sz="2400" b="1" dirty="0" smtClean="0"/>
              <a:t>DE INTERDEPENDÊNCIA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460974670"/>
              </p:ext>
            </p:extLst>
          </p:nvPr>
        </p:nvGraphicFramePr>
        <p:xfrm>
          <a:off x="467544" y="2005641"/>
          <a:ext cx="8064896" cy="42316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 smtClean="0"/>
              <a:t>GPM – Unidade – </a:t>
            </a:r>
            <a:r>
              <a:rPr lang="pt-BR" sz="2400" b="1" dirty="0" err="1" smtClean="0"/>
              <a:t>I</a:t>
            </a:r>
            <a:r>
              <a:rPr lang="pt-BR" sz="2400" b="1" dirty="0" smtClean="0"/>
              <a:t> </a:t>
            </a:r>
            <a:r>
              <a:rPr lang="pt-BR" sz="2400" b="1" dirty="0" smtClean="0"/>
              <a:t> CRITÉRIOS </a:t>
            </a:r>
            <a:r>
              <a:rPr lang="pt-BR" sz="2400" b="1" dirty="0" smtClean="0"/>
              <a:t>DE INTERDEPENDÊNCIA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No considerado FUNDO </a:t>
            </a:r>
            <a:r>
              <a:rPr lang="pt-BR" dirty="0" smtClean="0"/>
              <a:t>COMUM:</a:t>
            </a:r>
            <a:endParaRPr lang="pt-BR" dirty="0"/>
          </a:p>
          <a:p>
            <a:pPr>
              <a:buNone/>
            </a:pPr>
            <a:r>
              <a:rPr lang="pt-BR" dirty="0"/>
              <a:t>   </a:t>
            </a:r>
            <a:r>
              <a:rPr lang="pt-BR" dirty="0"/>
              <a:t> </a:t>
            </a:r>
            <a:endParaRPr lang="pt-BR" dirty="0" smtClean="0"/>
          </a:p>
          <a:p>
            <a:pPr>
              <a:buNone/>
            </a:pPr>
            <a:r>
              <a:rPr lang="pt-BR" dirty="0"/>
              <a:t> </a:t>
            </a:r>
            <a:r>
              <a:rPr lang="pt-BR" dirty="0" smtClean="0"/>
              <a:t>   A</a:t>
            </a:r>
            <a:r>
              <a:rPr lang="pt-BR" dirty="0" smtClean="0"/>
              <a:t>grega </a:t>
            </a:r>
            <a:r>
              <a:rPr lang="pt-BR" dirty="0"/>
              <a:t>pouco valor à orientação por processos, pois  há uma linha construtiva com característica de verticalização  e de centralização, levando  em consideração apenas aspectos internos de cada </a:t>
            </a:r>
            <a:r>
              <a:rPr lang="pt-BR" dirty="0" smtClean="0"/>
              <a:t>unidade.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CRITÉRIOS DE INTERDEPENDÊNCIA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 classificado como </a:t>
            </a:r>
            <a:r>
              <a:rPr lang="pt-BR" dirty="0" smtClean="0"/>
              <a:t>SEQUENCIAL:</a:t>
            </a:r>
            <a:endParaRPr lang="pt-BR" dirty="0"/>
          </a:p>
          <a:p>
            <a:pPr>
              <a:buNone/>
            </a:pPr>
            <a:endParaRPr lang="pt-BR" dirty="0"/>
          </a:p>
          <a:p>
            <a:pPr>
              <a:buNone/>
            </a:pPr>
            <a:r>
              <a:rPr lang="pt-BR" dirty="0"/>
              <a:t>  </a:t>
            </a:r>
            <a:r>
              <a:rPr lang="pt-BR" dirty="0" smtClean="0"/>
              <a:t>  Apresenta </a:t>
            </a:r>
            <a:r>
              <a:rPr lang="pt-BR" dirty="0"/>
              <a:t>um ganho significativo comparado,  pois reflete um caráter de horizontalidade valorizando seus artefatos, dados e </a:t>
            </a:r>
            <a:r>
              <a:rPr lang="pt-BR" dirty="0" smtClean="0"/>
              <a:t>informações. 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CRITÉRIOS DE INTERDEPENDÊNCIA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39341"/>
            <a:ext cx="8229600" cy="4525963"/>
          </a:xfrm>
        </p:spPr>
        <p:txBody>
          <a:bodyPr>
            <a:noAutofit/>
          </a:bodyPr>
          <a:lstStyle/>
          <a:p>
            <a:endParaRPr lang="pt-BR" dirty="0"/>
          </a:p>
          <a:p>
            <a:r>
              <a:rPr lang="pt-BR" dirty="0"/>
              <a:t>Este critério possui relação com </a:t>
            </a:r>
            <a:r>
              <a:rPr lang="pt-BR" dirty="0" err="1"/>
              <a:t>STADs</a:t>
            </a:r>
            <a:r>
              <a:rPr lang="pt-BR" dirty="0"/>
              <a:t> ( sistema de trabalho de alto desempenho), envolvendo:</a:t>
            </a:r>
          </a:p>
          <a:p>
            <a:endParaRPr lang="pt-BR" dirty="0"/>
          </a:p>
          <a:p>
            <a:r>
              <a:rPr lang="pt-BR" dirty="0"/>
              <a:t>- ARQUITETURA ORGANIZACIONAL;</a:t>
            </a:r>
          </a:p>
          <a:p>
            <a:r>
              <a:rPr lang="pt-BR" dirty="0"/>
              <a:t>- AGENTES QUE TRANSFORMAM O TRABALHO;</a:t>
            </a:r>
          </a:p>
          <a:p>
            <a:r>
              <a:rPr lang="pt-BR" dirty="0"/>
              <a:t>- TECNOLOGIA ADOTADA; </a:t>
            </a:r>
          </a:p>
          <a:p>
            <a:r>
              <a:rPr lang="pt-BR" dirty="0"/>
              <a:t>- TRATAMENTO DE DADOS; e</a:t>
            </a:r>
          </a:p>
          <a:p>
            <a:r>
              <a:rPr lang="pt-BR" dirty="0"/>
              <a:t>- OTIMIZAÇÃO DE  INFORMAÇÕES </a:t>
            </a:r>
          </a:p>
          <a:p>
            <a:pPr marL="0" indent="0">
              <a:buNone/>
            </a:pPr>
            <a:r>
              <a:rPr lang="pt-BR" dirty="0"/>
              <a:t> </a:t>
            </a:r>
          </a:p>
          <a:p>
            <a:pPr>
              <a:buNone/>
            </a:pPr>
            <a:r>
              <a:rPr lang="pt-BR" dirty="0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CRITÉRIOS DE INTERDEPENDÊNCIA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229824"/>
          </a:xfrm>
          <a:noFill/>
        </p:spPr>
        <p:txBody>
          <a:bodyPr>
            <a:normAutofit/>
          </a:bodyPr>
          <a:lstStyle/>
          <a:p>
            <a:r>
              <a:rPr lang="pt-BR" dirty="0"/>
              <a:t>A recíproca   -  </a:t>
            </a:r>
            <a:r>
              <a:rPr lang="pt-BR" dirty="0" smtClean="0"/>
              <a:t>INOVADORA: </a:t>
            </a:r>
            <a:endParaRPr lang="pt-BR" dirty="0"/>
          </a:p>
          <a:p>
            <a:pPr>
              <a:buNone/>
            </a:pPr>
            <a:endParaRPr lang="pt-BR" dirty="0"/>
          </a:p>
          <a:p>
            <a:pPr>
              <a:buNone/>
            </a:pPr>
            <a:r>
              <a:rPr lang="pt-BR" dirty="0"/>
              <a:t>    </a:t>
            </a:r>
            <a:r>
              <a:rPr lang="pt-BR" dirty="0"/>
              <a:t>F</a:t>
            </a:r>
            <a:r>
              <a:rPr lang="pt-BR" dirty="0" smtClean="0"/>
              <a:t>avorece  </a:t>
            </a:r>
            <a:r>
              <a:rPr lang="pt-BR" dirty="0"/>
              <a:t>ao desenvolvimento de novas possibilidades de orientação por processo, na medida em  que os relacionamentos entre eles ocorre de maneira   mais colaborativa, harmoniosa e   troca de informações </a:t>
            </a:r>
            <a:r>
              <a:rPr lang="pt-BR" dirty="0" smtClean="0"/>
              <a:t>relevantes.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650336"/>
          </a:xfrm>
        </p:spPr>
        <p:txBody>
          <a:bodyPr anchor="ctr"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ORGANIZAÇÕES PÚBLICAS - CONFIGURAÇÔES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89120"/>
          </a:xfrm>
        </p:spPr>
        <p:txBody>
          <a:bodyPr>
            <a:normAutofit/>
          </a:bodyPr>
          <a:lstStyle/>
          <a:p>
            <a:r>
              <a:rPr lang="pt-BR" dirty="0"/>
              <a:t>Estudos envolvendo </a:t>
            </a:r>
            <a:r>
              <a:rPr lang="pt-BR" dirty="0" smtClean="0"/>
              <a:t>estruturação;</a:t>
            </a:r>
            <a:endParaRPr lang="pt-BR" dirty="0"/>
          </a:p>
          <a:p>
            <a:r>
              <a:rPr lang="pt-BR" dirty="0"/>
              <a:t>“as organizações são </a:t>
            </a:r>
            <a:r>
              <a:rPr lang="pt-BR" dirty="0" smtClean="0"/>
              <a:t>estruturadas para </a:t>
            </a:r>
            <a:r>
              <a:rPr lang="pt-BR" dirty="0"/>
              <a:t>apreender e dirigir sistemas de fluxos e determinar  inter-relacionamentos  das diferentes partes</a:t>
            </a:r>
            <a:r>
              <a:rPr lang="pt-BR" dirty="0" smtClean="0"/>
              <a:t>”</a:t>
            </a:r>
          </a:p>
          <a:p>
            <a:pPr>
              <a:buNone/>
            </a:pPr>
            <a:r>
              <a:rPr lang="pt-BR" dirty="0"/>
              <a:t> </a:t>
            </a:r>
            <a:r>
              <a:rPr lang="pt-BR" dirty="0" smtClean="0"/>
              <a:t> </a:t>
            </a:r>
            <a:r>
              <a:rPr lang="pt-BR" dirty="0" smtClean="0"/>
              <a:t> (</a:t>
            </a:r>
            <a:r>
              <a:rPr lang="pt-BR" dirty="0"/>
              <a:t>MINTZBERG, 1995, p. 17).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66496"/>
            <a:ext cx="8229600" cy="650336"/>
          </a:xfrm>
        </p:spPr>
        <p:txBody>
          <a:bodyPr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ORGANIZAÇÕES PÚBLICAS - CONFIGURAÇÔES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r>
              <a:rPr lang="pt-BR" dirty="0"/>
              <a:t>I</a:t>
            </a:r>
            <a:r>
              <a:rPr lang="pt-BR" dirty="0" smtClean="0"/>
              <a:t>dentificou </a:t>
            </a:r>
            <a:r>
              <a:rPr lang="pt-BR" dirty="0"/>
              <a:t>que as organizações podem ser subdivididas em </a:t>
            </a:r>
            <a:r>
              <a:rPr lang="pt-BR" dirty="0" smtClean="0"/>
              <a:t>cinco componentes </a:t>
            </a:r>
            <a:r>
              <a:rPr lang="pt-BR" dirty="0"/>
              <a:t>básicos, a saber: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ORGANIZAÇÕES PÚBLICAS - CONFIGURAÇÔES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/>
              <a:t>a cúpula estratégica, também conhecida como ápice  estratégico;</a:t>
            </a:r>
          </a:p>
          <a:p>
            <a:pPr>
              <a:buFont typeface="Wingdings" pitchFamily="2" charset="2"/>
              <a:buChar char="Ø"/>
            </a:pPr>
            <a:r>
              <a:rPr lang="pt-BR" dirty="0"/>
              <a:t>a </a:t>
            </a:r>
            <a:r>
              <a:rPr lang="pt-BR" dirty="0" smtClean="0"/>
              <a:t>tecnoestrutura;</a:t>
            </a: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/>
              <a:t>a assessoria de apoio;</a:t>
            </a:r>
          </a:p>
          <a:p>
            <a:pPr>
              <a:buFont typeface="Wingdings" pitchFamily="2" charset="2"/>
              <a:buChar char="Ø"/>
            </a:pPr>
            <a:r>
              <a:rPr lang="pt-BR" dirty="0"/>
              <a:t>a linha intermediária; e</a:t>
            </a:r>
          </a:p>
          <a:p>
            <a:pPr>
              <a:buFont typeface="Wingdings" pitchFamily="2" charset="2"/>
              <a:buChar char="Ø"/>
            </a:pPr>
            <a:r>
              <a:rPr lang="pt-BR" dirty="0"/>
              <a:t>o núcleo operacional.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ORGANIZAÇÕES PÚBLICAS - CONFIGURAÇÔES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lvl="0"/>
            <a:endParaRPr lang="pt-BR" b="1" dirty="0" smtClean="0"/>
          </a:p>
          <a:p>
            <a:pPr lvl="2"/>
            <a:endParaRPr lang="pt-BR" b="1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129628561"/>
              </p:ext>
            </p:extLst>
          </p:nvPr>
        </p:nvGraphicFramePr>
        <p:xfrm>
          <a:off x="323528" y="2132856"/>
          <a:ext cx="8021843" cy="3893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650336"/>
          </a:xfrm>
        </p:spPr>
        <p:txBody>
          <a:bodyPr>
            <a:noAutofit/>
          </a:bodyPr>
          <a:lstStyle/>
          <a:p>
            <a:r>
              <a:rPr lang="pt-BR" sz="2400" b="1" dirty="0" smtClean="0"/>
              <a:t/>
            </a:r>
            <a:br>
              <a:rPr lang="pt-BR" sz="2400" b="1" dirty="0" smtClean="0"/>
            </a:br>
            <a:r>
              <a:rPr lang="pt-BR" sz="2400" b="1" dirty="0" smtClean="0"/>
              <a:t>GPM – Unidade – I </a:t>
            </a:r>
            <a:r>
              <a:rPr lang="pt-BR" sz="2400" dirty="0" smtClean="0"/>
              <a:t/>
            </a:r>
            <a:br>
              <a:rPr lang="pt-BR" sz="2400" dirty="0" smtClean="0"/>
            </a:br>
            <a:endParaRPr lang="pt-BR" sz="2400" dirty="0"/>
          </a:p>
        </p:txBody>
      </p:sp>
      <p:sp>
        <p:nvSpPr>
          <p:cNvPr id="4" name="Espaço Reservado para Conteúdo 4"/>
          <p:cNvSpPr txBox="1">
            <a:spLocks/>
          </p:cNvSpPr>
          <p:nvPr/>
        </p:nvSpPr>
        <p:spPr>
          <a:xfrm>
            <a:off x="467544" y="1844824"/>
            <a:ext cx="8229600" cy="452596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2400" dirty="0" smtClean="0"/>
              <a:t>P</a:t>
            </a:r>
            <a:r>
              <a:rPr lang="pt-BR" sz="2400" dirty="0" smtClean="0"/>
              <a:t>rocesso </a:t>
            </a:r>
            <a:r>
              <a:rPr lang="pt-BR" sz="2400" dirty="0"/>
              <a:t>é a forma pela </a:t>
            </a:r>
            <a:r>
              <a:rPr lang="pt-BR" sz="2400" dirty="0" smtClean="0"/>
              <a:t>qual um </a:t>
            </a:r>
            <a:r>
              <a:rPr lang="pt-BR" sz="2400" dirty="0"/>
              <a:t>conjunto de atividades cria, trabalha ou transforma insumos, com o objetivo de produzir bens ou serviços, que tenham </a:t>
            </a:r>
            <a:r>
              <a:rPr lang="pt-BR" sz="2400" dirty="0" smtClean="0"/>
              <a:t>qualidade assegurada</a:t>
            </a:r>
            <a:r>
              <a:rPr lang="pt-BR" sz="2400" dirty="0"/>
              <a:t>, para serem adquiridos pelos clientes.  </a:t>
            </a:r>
            <a:endParaRPr lang="pt-BR" sz="2400" dirty="0" smtClean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2400" dirty="0" smtClean="0"/>
              <a:t>    (</a:t>
            </a:r>
            <a:r>
              <a:rPr lang="pt-BR" sz="2400" dirty="0"/>
              <a:t>CRUZ, 2000)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ORGANIZAÇÕES PÚBLICAS - CONFIGURAÇÔES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dirty="0"/>
          </a:p>
          <a:p>
            <a:r>
              <a:rPr lang="pt-BR" dirty="0"/>
              <a:t>a CÚPULA ESTRATÉGICA é o local da organização  em que se concentram todas as pessoas </a:t>
            </a:r>
            <a:r>
              <a:rPr lang="pt-BR" dirty="0"/>
              <a:t>cujas responsabilidades</a:t>
            </a:r>
            <a:r>
              <a:rPr lang="pt-BR" dirty="0"/>
              <a:t> </a:t>
            </a:r>
            <a:r>
              <a:rPr lang="pt-BR" dirty="0"/>
              <a:t>estejam </a:t>
            </a:r>
            <a:r>
              <a:rPr lang="pt-BR" dirty="0"/>
              <a:t>diretamente relacionadas com a sua  gestão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ORGANIZAÇÕES PÚBLICAS - CONFIGURAÇÔES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Na TECNOESTRUTURA, </a:t>
            </a:r>
            <a:r>
              <a:rPr lang="pt-BR" dirty="0" smtClean="0"/>
              <a:t>analistas </a:t>
            </a:r>
            <a:r>
              <a:rPr lang="pt-BR" dirty="0"/>
              <a:t>e o seu staff* de apoio, que prestam serviços para a organização, </a:t>
            </a:r>
            <a:r>
              <a:rPr lang="pt-BR" dirty="0" smtClean="0"/>
              <a:t>atuando tecnicamente </a:t>
            </a:r>
            <a:r>
              <a:rPr lang="pt-BR" dirty="0"/>
              <a:t>e como suporte no desempenho   de tarefas. </a:t>
            </a:r>
          </a:p>
          <a:p>
            <a:pPr>
              <a:buNone/>
            </a:pPr>
            <a:r>
              <a:rPr lang="pt-BR" dirty="0"/>
              <a:t>   </a:t>
            </a:r>
            <a:r>
              <a:rPr lang="pt-BR" dirty="0" smtClean="0"/>
              <a:t>Tal </a:t>
            </a:r>
            <a:r>
              <a:rPr lang="pt-BR" dirty="0"/>
              <a:t>atividade  pressupõe  o emprego de técnicas analíticas para tornar  o trabalho  mais eficaz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ORGANIZAÇÕES PÚBLICAS - CONFIGURAÇÔES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 LINHA INTERMEDIÁRIA </a:t>
            </a:r>
          </a:p>
          <a:p>
            <a:pPr marL="0" indent="0">
              <a:buNone/>
            </a:pPr>
            <a:r>
              <a:rPr lang="pt-BR" dirty="0"/>
              <a:t>pode ser caracterizada como a </a:t>
            </a:r>
            <a:r>
              <a:rPr lang="pt-BR" dirty="0" smtClean="0"/>
              <a:t>cadeia </a:t>
            </a:r>
            <a:r>
              <a:rPr lang="pt-BR" dirty="0"/>
              <a:t>gerencial que </a:t>
            </a:r>
            <a:r>
              <a:rPr lang="pt-BR" dirty="0" smtClean="0"/>
              <a:t>conecta o </a:t>
            </a:r>
            <a:r>
              <a:rPr lang="pt-BR" dirty="0"/>
              <a:t>ápice estratégico ao núcleo operacional e envolve, basicamente, desde o nível gerencial mais alto até a linha</a:t>
            </a:r>
          </a:p>
          <a:p>
            <a:pPr marL="0" indent="0">
              <a:buNone/>
            </a:pPr>
            <a:r>
              <a:rPr lang="pt-BR" dirty="0" smtClean="0"/>
              <a:t>de </a:t>
            </a:r>
            <a:r>
              <a:rPr lang="pt-BR" dirty="0"/>
              <a:t>supervisão das operações.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pt-BR" sz="2800" b="1" dirty="0" smtClean="0"/>
              <a:t>GPM – Unidade – I </a:t>
            </a:r>
            <a:br>
              <a:rPr lang="pt-BR" sz="2800" b="1" dirty="0" smtClean="0"/>
            </a:br>
            <a:r>
              <a:rPr lang="pt-BR" sz="2800" b="1" dirty="0" smtClean="0"/>
              <a:t>ORGANIZAÇÕES PÚBLICAS - CONFIGURAÇÔES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ASSESSORIA DE </a:t>
            </a:r>
            <a:r>
              <a:rPr lang="pt-BR" dirty="0" smtClean="0"/>
              <a:t>APOIO:</a:t>
            </a:r>
            <a:endParaRPr lang="pt-BR" dirty="0"/>
          </a:p>
          <a:p>
            <a:pPr>
              <a:buNone/>
            </a:pPr>
            <a:r>
              <a:rPr lang="pt-BR" dirty="0"/>
              <a:t>   </a:t>
            </a:r>
            <a:r>
              <a:rPr lang="pt-BR" dirty="0" smtClean="0"/>
              <a:t>Varia </a:t>
            </a:r>
            <a:r>
              <a:rPr lang="pt-BR" dirty="0"/>
              <a:t>em relação ao  porte da estrutura e nela poderão estar  unidades especializadas,  com o fim de dar apoio à </a:t>
            </a:r>
            <a:r>
              <a:rPr lang="pt-BR" dirty="0" smtClean="0"/>
              <a:t>organização.</a:t>
            </a:r>
            <a:endParaRPr lang="pt-BR" dirty="0"/>
          </a:p>
          <a:p>
            <a:pPr>
              <a:buNone/>
            </a:pPr>
            <a:r>
              <a:rPr lang="pt-BR" dirty="0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650336"/>
          </a:xfrm>
        </p:spPr>
        <p:txBody>
          <a:bodyPr anchor="ctr"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ORGANIZAÇÕES PÚBLICAS - CONFIGURAÇÔES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2501632"/>
          </a:xfrm>
        </p:spPr>
        <p:txBody>
          <a:bodyPr>
            <a:normAutofit/>
          </a:bodyPr>
          <a:lstStyle/>
          <a:p>
            <a:r>
              <a:rPr lang="pt-BR" dirty="0"/>
              <a:t>Núcleo Operacional, </a:t>
            </a:r>
            <a:r>
              <a:rPr lang="pt-BR" dirty="0" smtClean="0"/>
              <a:t>no </a:t>
            </a:r>
            <a:r>
              <a:rPr lang="pt-BR" dirty="0"/>
              <a:t>qual figuram as  </a:t>
            </a:r>
            <a:r>
              <a:rPr lang="pt-BR" dirty="0" smtClean="0"/>
              <a:t>equipe operatórias </a:t>
            </a:r>
            <a:r>
              <a:rPr lang="pt-BR" dirty="0"/>
              <a:t>que perfazem o trabalho básico relacionado   diretamente com a oferta de bens e serviços prestados pela   </a:t>
            </a:r>
            <a:r>
              <a:rPr lang="pt-BR" dirty="0" smtClean="0"/>
              <a:t>organização.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650336"/>
          </a:xfrm>
        </p:spPr>
        <p:txBody>
          <a:bodyPr anchor="ctr"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ORGANIZAÇÕES PÚBLICAS - CONFIGURAÇÔES</a:t>
            </a:r>
            <a:endParaRPr lang="pt-BR" sz="2400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Trata </a:t>
            </a:r>
            <a:r>
              <a:rPr lang="pt-BR" dirty="0"/>
              <a:t>ainda o autor de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endParaRPr lang="pt-BR" dirty="0"/>
          </a:p>
          <a:p>
            <a:pPr>
              <a:buFont typeface="Wingdings" pitchFamily="2" charset="2"/>
              <a:buChar char="ü"/>
            </a:pPr>
            <a:r>
              <a:rPr lang="pt-BR" dirty="0"/>
              <a:t> fluxos de autoridades formal;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fluxo de comunicações informais;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autoridade regulamentada;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conjunto de constelações; e 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processo decisório.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936104"/>
          </a:xfrm>
        </p:spPr>
        <p:txBody>
          <a:bodyPr anchor="ctr"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ASSUNTOS ADICIONAIS   -  FORMAL   E    INFORMAL </a:t>
            </a:r>
            <a:br>
              <a:rPr lang="pt-BR" sz="2400" b="1" dirty="0" smtClean="0"/>
            </a:br>
            <a:endParaRPr lang="pt-BR" sz="24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0628532"/>
              </p:ext>
            </p:extLst>
          </p:nvPr>
        </p:nvGraphicFramePr>
        <p:xfrm>
          <a:off x="467544" y="2060848"/>
          <a:ext cx="7848872" cy="4119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570186"/>
          </a:xfrm>
        </p:spPr>
        <p:txBody>
          <a:bodyPr>
            <a:noAutofit/>
          </a:bodyPr>
          <a:lstStyle/>
          <a:p>
            <a:r>
              <a:rPr lang="pt-BR" sz="2400" b="1" dirty="0" smtClean="0"/>
              <a:t>GPM – Unidade – </a:t>
            </a:r>
            <a:r>
              <a:rPr lang="pt-BR" sz="2400" b="1" dirty="0" err="1" smtClean="0"/>
              <a:t>I</a:t>
            </a:r>
            <a:r>
              <a:rPr lang="pt-BR" sz="2400" b="1" dirty="0"/>
              <a:t> </a:t>
            </a:r>
            <a:r>
              <a:rPr lang="pt-BR" sz="2400" b="1" dirty="0" smtClean="0"/>
              <a:t>ASSUNTOS </a:t>
            </a:r>
            <a:r>
              <a:rPr lang="pt-BR" sz="2400" b="1" dirty="0" smtClean="0"/>
              <a:t>ADICIONAIS</a:t>
            </a:r>
            <a:br>
              <a:rPr lang="pt-BR" sz="2400" b="1" dirty="0" smtClean="0"/>
            </a:br>
            <a:r>
              <a:rPr lang="pt-BR" sz="2400" b="1" dirty="0" smtClean="0"/>
              <a:t>Apesar da visão complexa de uma organização, </a:t>
            </a:r>
            <a:r>
              <a:rPr lang="pt-BR" sz="2400" b="1" dirty="0" smtClean="0"/>
              <a:t>ela </a:t>
            </a:r>
            <a:r>
              <a:rPr lang="pt-BR" sz="2400" b="1" dirty="0" smtClean="0"/>
              <a:t>está suportada por:</a:t>
            </a: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 </a:t>
            </a:r>
            <a:br>
              <a:rPr lang="pt-BR" sz="2400" dirty="0" smtClean="0"/>
            </a:br>
            <a:r>
              <a:rPr lang="pt-BR" sz="2400" b="1" dirty="0" smtClean="0"/>
              <a:t> </a:t>
            </a:r>
            <a:endParaRPr lang="pt-BR" sz="24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0735009"/>
              </p:ext>
            </p:extLst>
          </p:nvPr>
        </p:nvGraphicFramePr>
        <p:xfrm>
          <a:off x="539552" y="2276872"/>
          <a:ext cx="7992888" cy="3633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650336"/>
          </a:xfrm>
        </p:spPr>
        <p:txBody>
          <a:bodyPr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ASSUNTOS ADICIONAIS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1764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dirty="0"/>
              <a:t> COMO VIMOS, o autor  </a:t>
            </a:r>
            <a:r>
              <a:rPr lang="pt-BR" dirty="0" smtClean="0"/>
              <a:t>trata processos </a:t>
            </a:r>
            <a:r>
              <a:rPr lang="pt-BR" dirty="0"/>
              <a:t>e suas relações </a:t>
            </a:r>
            <a:r>
              <a:rPr lang="pt-BR" dirty="0" smtClean="0"/>
              <a:t>em organizações.</a:t>
            </a:r>
            <a:r>
              <a:rPr lang="pt-BR" dirty="0"/>
              <a:t> </a:t>
            </a:r>
            <a:r>
              <a:rPr lang="pt-BR" dirty="0" smtClean="0"/>
              <a:t>Quanto </a:t>
            </a:r>
            <a:r>
              <a:rPr lang="pt-BR" dirty="0"/>
              <a:t>à funcionalidade  quer seja para produzir um bem ou um serviço, temos:</a:t>
            </a:r>
          </a:p>
          <a:p>
            <a:pPr>
              <a:buNone/>
            </a:pPr>
            <a:r>
              <a:rPr lang="pt-BR" dirty="0"/>
              <a:t> </a:t>
            </a:r>
          </a:p>
          <a:p>
            <a:pPr lvl="0"/>
            <a:r>
              <a:rPr lang="pt-BR" dirty="0"/>
              <a:t>valor de uso: se refere a um bem ou serviço que cumpre seu papel para o qual foi produzido; e </a:t>
            </a:r>
          </a:p>
          <a:p>
            <a:pPr>
              <a:buNone/>
            </a:pPr>
            <a:r>
              <a:rPr lang="pt-BR" dirty="0"/>
              <a:t> </a:t>
            </a:r>
          </a:p>
          <a:p>
            <a:pPr lvl="0"/>
            <a:r>
              <a:rPr lang="pt-BR" dirty="0"/>
              <a:t>valor de estima: se refere a um desejo de posse, melhor representado em um bem e menos em serviço.</a:t>
            </a:r>
          </a:p>
          <a:p>
            <a:pPr>
              <a:buNone/>
            </a:pPr>
            <a:r>
              <a:rPr lang="pt-BR" dirty="0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650336"/>
          </a:xfrm>
        </p:spPr>
        <p:txBody>
          <a:bodyPr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ASSUNTOS ADICIONAIS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Mas de que valores podemos  falar?</a:t>
            </a:r>
          </a:p>
          <a:p>
            <a:pPr>
              <a:buNone/>
            </a:pPr>
            <a:r>
              <a:rPr lang="pt-BR" dirty="0"/>
              <a:t>Um processo não agrega valor quando:</a:t>
            </a:r>
          </a:p>
          <a:p>
            <a:endParaRPr lang="pt-BR" dirty="0"/>
          </a:p>
          <a:p>
            <a:pPr lvl="0">
              <a:buFont typeface="Wingdings" pitchFamily="2" charset="2"/>
              <a:buChar char="Ø"/>
            </a:pPr>
            <a:r>
              <a:rPr lang="pt-BR" dirty="0"/>
              <a:t>seu foco não está dirigido ao cliente;</a:t>
            </a:r>
          </a:p>
          <a:p>
            <a:pPr lvl="0">
              <a:buFont typeface="Wingdings" pitchFamily="2" charset="2"/>
              <a:buChar char="Ø"/>
            </a:pPr>
            <a:r>
              <a:rPr lang="pt-BR" dirty="0"/>
              <a:t>seu tempo de resposta não é rápido o suficiente;</a:t>
            </a:r>
          </a:p>
          <a:p>
            <a:pPr lvl="0">
              <a:buFont typeface="Wingdings" pitchFamily="2" charset="2"/>
              <a:buChar char="Ø"/>
            </a:pPr>
            <a:r>
              <a:rPr lang="pt-BR" dirty="0"/>
              <a:t>não auxilia nas mudanças necessárias; e</a:t>
            </a:r>
          </a:p>
          <a:p>
            <a:pPr lvl="0">
              <a:buFont typeface="Wingdings" pitchFamily="2" charset="2"/>
              <a:buChar char="Ø"/>
            </a:pPr>
            <a:r>
              <a:rPr lang="pt-BR" dirty="0"/>
              <a:t>não fortalece seu mapa de relacionamento, entre outros aspectos que se situam em planos pouco contributivos.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650336"/>
          </a:xfrm>
        </p:spPr>
        <p:txBody>
          <a:bodyPr>
            <a:noAutofit/>
          </a:bodyPr>
          <a:lstStyle/>
          <a:p>
            <a:r>
              <a:rPr lang="pt-BR" sz="2400" b="1" dirty="0"/>
              <a:t>GPM – Unidade – I </a:t>
            </a:r>
            <a:r>
              <a:rPr lang="pt-BR" sz="2400" dirty="0"/>
              <a:t/>
            </a:r>
            <a:br>
              <a:rPr lang="pt-BR" sz="2400" dirty="0"/>
            </a:b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E</a:t>
            </a:r>
            <a:r>
              <a:rPr lang="pt-BR" dirty="0" smtClean="0"/>
              <a:t>m </a:t>
            </a:r>
            <a:r>
              <a:rPr lang="pt-BR" dirty="0"/>
              <a:t>suas características interfuncionais temos três tipos, a saber</a:t>
            </a:r>
            <a:r>
              <a:rPr lang="pt-BR" dirty="0" smtClean="0"/>
              <a:t>:</a:t>
            </a:r>
          </a:p>
          <a:p>
            <a:endParaRPr lang="pt-BR" dirty="0"/>
          </a:p>
          <a:p>
            <a:r>
              <a:rPr lang="pt-BR" dirty="0"/>
              <a:t> 1.  Clientes: </a:t>
            </a:r>
            <a:r>
              <a:rPr lang="pt-BR" dirty="0" smtClean="0"/>
              <a:t>entre </a:t>
            </a:r>
            <a:r>
              <a:rPr lang="pt-BR" dirty="0"/>
              <a:t>os processos de clientes, estão incluídos aqueles que se encontram voltados para a oferta de bens ou serviços contratados por clientes externos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650336"/>
          </a:xfrm>
        </p:spPr>
        <p:txBody>
          <a:bodyPr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ASSUNTOS ADICIONAIS – arquitetura de processos  </a:t>
            </a:r>
            <a:endParaRPr lang="pt-BR" sz="24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8227343"/>
              </p:ext>
            </p:extLst>
          </p:nvPr>
        </p:nvGraphicFramePr>
        <p:xfrm>
          <a:off x="457200" y="2063899"/>
          <a:ext cx="8229600" cy="4317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650336"/>
          </a:xfrm>
        </p:spPr>
        <p:txBody>
          <a:bodyPr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ASSUNTOS ADICIONAIS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r>
              <a:rPr lang="pt-BR" dirty="0"/>
              <a:t>Arquitetura de processo envolve estudos voltados para reengenharia de processos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650336"/>
          </a:xfrm>
        </p:spPr>
        <p:txBody>
          <a:bodyPr>
            <a:noAutofit/>
          </a:bodyPr>
          <a:lstStyle/>
          <a:p>
            <a:r>
              <a:rPr lang="pt-BR" sz="2400" b="1" dirty="0" smtClean="0"/>
              <a:t>GPM – Unidade – I </a:t>
            </a:r>
            <a:br>
              <a:rPr lang="pt-BR" sz="2400" b="1" dirty="0" smtClean="0"/>
            </a:br>
            <a:r>
              <a:rPr lang="pt-BR" sz="2400" b="1" dirty="0" smtClean="0"/>
              <a:t>ASSUNTOS ADICIONAIS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/>
          </a:p>
        </p:txBody>
      </p:sp>
      <p:graphicFrame>
        <p:nvGraphicFramePr>
          <p:cNvPr id="4" name="Diagrama 3"/>
          <p:cNvGraphicFramePr/>
          <p:nvPr/>
        </p:nvGraphicFramePr>
        <p:xfrm>
          <a:off x="827584" y="2216988"/>
          <a:ext cx="7776864" cy="4092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650336"/>
          </a:xfrm>
        </p:spPr>
        <p:txBody>
          <a:bodyPr>
            <a:normAutofit fontScale="90000"/>
          </a:bodyPr>
          <a:lstStyle/>
          <a:p>
            <a:r>
              <a:rPr lang="pt-BR" sz="2800" b="1" dirty="0" smtClean="0"/>
              <a:t>GPM – Unidade – </a:t>
            </a:r>
            <a:r>
              <a:rPr lang="pt-BR" sz="2800" b="1" dirty="0" err="1" smtClean="0"/>
              <a:t>I</a:t>
            </a:r>
            <a:r>
              <a:rPr lang="pt-BR" sz="2800" b="1" dirty="0" smtClean="0"/>
              <a:t> </a:t>
            </a:r>
            <a:br>
              <a:rPr lang="pt-BR" sz="2800" b="1" dirty="0" smtClean="0"/>
            </a:br>
            <a:r>
              <a:rPr lang="pt-BR" sz="2800" b="1" dirty="0" smtClean="0"/>
              <a:t>ASSUNTOS ADICIONAIS  - visão sistêmica de processos</a:t>
            </a:r>
            <a:endParaRPr lang="pt-BR" sz="28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6311489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 -  II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3200" dirty="0" smtClean="0"/>
          </a:p>
          <a:p>
            <a:endParaRPr lang="pt-BR" sz="3200" dirty="0" smtClean="0"/>
          </a:p>
          <a:p>
            <a:pPr algn="ctr"/>
            <a:r>
              <a:rPr lang="pt-BR" sz="3200" b="1" dirty="0" smtClean="0"/>
              <a:t>INSTRUMENTALIZAÇÃO DE PROCESSOS </a:t>
            </a:r>
            <a:endParaRPr lang="pt-BR" sz="32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Instrumentalização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IDENTIFICAÇÃO:</a:t>
            </a:r>
            <a:endParaRPr lang="pt-BR" dirty="0"/>
          </a:p>
          <a:p>
            <a:pPr>
              <a:buNone/>
            </a:pPr>
            <a:r>
              <a:rPr lang="pt-BR" dirty="0"/>
              <a:t>   a identificação dos processos funciona, no espaço organizacional, como elemento importante e imprescindível para a realização de estudos que permitam</a:t>
            </a:r>
          </a:p>
          <a:p>
            <a:pPr>
              <a:buNone/>
            </a:pPr>
            <a:r>
              <a:rPr lang="pt-BR" dirty="0"/>
              <a:t>   </a:t>
            </a:r>
            <a:r>
              <a:rPr lang="pt-BR" dirty="0" smtClean="0"/>
              <a:t>correlacionar </a:t>
            </a:r>
            <a:r>
              <a:rPr lang="pt-BR" dirty="0"/>
              <a:t>a estrutura organizacional, anteriormente abordada, e os trabalhos por ela executados.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Instrumentalização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pPr>
              <a:buNone/>
            </a:pPr>
            <a:r>
              <a:rPr lang="pt-BR" dirty="0"/>
              <a:t>   </a:t>
            </a:r>
            <a:r>
              <a:rPr lang="pt-BR" dirty="0" smtClean="0"/>
              <a:t>O </a:t>
            </a:r>
            <a:r>
              <a:rPr lang="pt-BR" dirty="0" smtClean="0"/>
              <a:t>trabalho </a:t>
            </a:r>
            <a:r>
              <a:rPr lang="pt-BR" dirty="0"/>
              <a:t>definido como  um </a:t>
            </a:r>
            <a:r>
              <a:rPr lang="pt-BR" dirty="0" smtClean="0"/>
              <a:t>método racional </a:t>
            </a:r>
            <a:r>
              <a:rPr lang="pt-BR" dirty="0"/>
              <a:t>utilizado para caracterizar, decompor e interpretar um processo, de modo a conhecer seus fatores construtivos</a:t>
            </a:r>
            <a:r>
              <a:rPr lang="pt-BR" dirty="0" smtClean="0"/>
              <a:t>, assim </a:t>
            </a:r>
            <a:r>
              <a:rPr lang="pt-BR" dirty="0"/>
              <a:t>como seu comportamento e suas leis de interação.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Instrumentalização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PASSOS    -   podem ser considerados como ações que  compreendem a menor partícula necessária à</a:t>
            </a:r>
          </a:p>
          <a:p>
            <a:pPr>
              <a:buNone/>
            </a:pPr>
            <a:r>
              <a:rPr lang="pt-BR" dirty="0"/>
              <a:t>     realização de um trabalho qualquer.</a:t>
            </a:r>
          </a:p>
          <a:p>
            <a:pPr>
              <a:buNone/>
            </a:pPr>
            <a:endParaRPr lang="pt-BR" dirty="0"/>
          </a:p>
          <a:p>
            <a:r>
              <a:rPr lang="pt-BR" dirty="0"/>
              <a:t>TAREFAS  -  podem ser consideradas como um</a:t>
            </a:r>
          </a:p>
          <a:p>
            <a:pPr>
              <a:buNone/>
            </a:pPr>
            <a:r>
              <a:rPr lang="pt-BR" dirty="0"/>
              <a:t>    agrupamento de passos interligados, de acordo com determinada sequência lógica.</a:t>
            </a:r>
          </a:p>
          <a:p>
            <a:pPr>
              <a:buNone/>
            </a:pPr>
            <a:r>
              <a:rPr lang="pt-BR" dirty="0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UNIDADE – II  - Instrumentalização 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r>
              <a:rPr lang="pt-BR" dirty="0"/>
              <a:t>ATIVIDADES  -  podem ser consideradas como um  conjunto ou grupo de tarefas que, reunidas, devem complementar-se entre si, de modo que permitam definir claramente a finalidade do órgão em estudo.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UNIDADE – II  - Instrumentalização 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dirty="0"/>
              <a:t>Para um melhor entendimento dos conceitos inerente aos</a:t>
            </a:r>
          </a:p>
          <a:p>
            <a:pPr>
              <a:buNone/>
            </a:pPr>
            <a:r>
              <a:rPr lang="pt-BR" dirty="0"/>
              <a:t>     termos passos, tarefas e atividades  (exemplo quadro)</a:t>
            </a:r>
          </a:p>
          <a:p>
            <a:r>
              <a:rPr lang="pt-BR" dirty="0"/>
              <a:t>Situação  Executor  </a:t>
            </a:r>
            <a:r>
              <a:rPr lang="pt-BR" dirty="0"/>
              <a:t>P</a:t>
            </a:r>
            <a:r>
              <a:rPr lang="pt-BR" dirty="0" smtClean="0"/>
              <a:t>assos  </a:t>
            </a:r>
            <a:r>
              <a:rPr lang="pt-BR" dirty="0"/>
              <a:t>Tarefa  Ativ.</a:t>
            </a:r>
          </a:p>
          <a:p>
            <a:pPr marL="0" indent="0"/>
            <a:endParaRPr lang="pt-BR" dirty="0"/>
          </a:p>
          <a:p>
            <a:pPr marL="0" indent="0">
              <a:buNone/>
            </a:pPr>
            <a:r>
              <a:rPr lang="pt-BR" dirty="0"/>
              <a:t>Emite carta-convite para  a realização de uma licitação  de compras e/ou contratação de serviços.</a:t>
            </a:r>
          </a:p>
          <a:p>
            <a:pPr>
              <a:buNone/>
            </a:pPr>
            <a:r>
              <a:rPr lang="pt-BR" dirty="0"/>
              <a:t>   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/>
              <a:t>GPM – Unidade – I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dirty="0"/>
          </a:p>
          <a:p>
            <a:r>
              <a:rPr lang="pt-BR" dirty="0"/>
              <a:t>2. Administrativos: </a:t>
            </a:r>
            <a:r>
              <a:rPr lang="pt-BR" dirty="0" smtClean="0"/>
              <a:t>apesar </a:t>
            </a:r>
            <a:r>
              <a:rPr lang="pt-BR" dirty="0"/>
              <a:t>de não serem visíveis para os clientes externos, são essenciais para as operações e o consequente gerenciamento do empreendimento.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ferramentas para identificação de processos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P</a:t>
            </a:r>
            <a:r>
              <a:rPr lang="pt-BR" dirty="0" smtClean="0"/>
              <a:t>ara </a:t>
            </a:r>
            <a:r>
              <a:rPr lang="pt-BR" dirty="0"/>
              <a:t>a identificação e o mapeamento de processos são os denominados </a:t>
            </a:r>
            <a:r>
              <a:rPr lang="pt-BR" dirty="0" smtClean="0"/>
              <a:t>fluxogramas</a:t>
            </a:r>
            <a:r>
              <a:rPr lang="pt-BR" dirty="0"/>
              <a:t>, ou diagramas de fluxo. </a:t>
            </a:r>
          </a:p>
          <a:p>
            <a:endParaRPr lang="pt-BR" dirty="0"/>
          </a:p>
          <a:p>
            <a:pPr>
              <a:buNone/>
            </a:pPr>
            <a:r>
              <a:rPr lang="pt-BR" dirty="0"/>
              <a:t>    Podemos considerá-los como   sendo gráficos estruturados que têm por finalidade representar dinamicamente o curso de um trabalho qualquer, de forma analítica</a:t>
            </a:r>
            <a:r>
              <a:rPr lang="pt-BR" dirty="0" smtClean="0"/>
              <a:t>, seus </a:t>
            </a:r>
            <a:r>
              <a:rPr lang="pt-BR" dirty="0"/>
              <a:t>passos e suas fases, como também os agentes executores.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800" dirty="0" smtClean="0"/>
              <a:t>UNIDADE – II  - ferramentas para identificação de processos 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Então, as </a:t>
            </a:r>
            <a:r>
              <a:rPr lang="pt-BR" dirty="0"/>
              <a:t>ferramentas de identificação de processo são representações gráficas </a:t>
            </a:r>
            <a:r>
              <a:rPr lang="pt-BR" dirty="0" smtClean="0"/>
              <a:t>que normalmente </a:t>
            </a:r>
            <a:r>
              <a:rPr lang="pt-BR" dirty="0"/>
              <a:t>apresentam a esquematização de uma atividade e/ou uma tarefa que tem por objetivo mostrar de forma dinâmica o</a:t>
            </a:r>
          </a:p>
          <a:p>
            <a:pPr>
              <a:buNone/>
            </a:pPr>
            <a:r>
              <a:rPr lang="pt-BR" dirty="0"/>
              <a:t>    encadeamento das fases de um determinado </a:t>
            </a:r>
            <a:r>
              <a:rPr lang="pt-BR" dirty="0" smtClean="0"/>
              <a:t>trabalho.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ferramentas para identificação de processos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É importante mencionar que a adoção dessa</a:t>
            </a:r>
          </a:p>
          <a:p>
            <a:pPr>
              <a:buNone/>
            </a:pPr>
            <a:r>
              <a:rPr lang="pt-BR" dirty="0"/>
              <a:t>    ferramenta em nossa prática cotidiana pode apresentar algumas vantagens, dentre as quais se destacam a:</a:t>
            </a:r>
          </a:p>
          <a:p>
            <a:pPr>
              <a:buNone/>
            </a:pPr>
            <a:r>
              <a:rPr lang="pt-BR" dirty="0"/>
              <a:t>    </a:t>
            </a:r>
          </a:p>
          <a:p>
            <a:pPr>
              <a:buFont typeface="Wingdings" pitchFamily="2" charset="2"/>
              <a:buChar char="Ø"/>
            </a:pPr>
            <a:r>
              <a:rPr lang="pt-BR" dirty="0"/>
              <a:t>  facilidade do trabalho por meio da combinação,</a:t>
            </a:r>
          </a:p>
          <a:p>
            <a:pPr>
              <a:buNone/>
            </a:pPr>
            <a:r>
              <a:rPr lang="pt-BR" dirty="0"/>
              <a:t>    permutação e/ou eliminação de fases ou passos</a:t>
            </a:r>
          </a:p>
          <a:p>
            <a:pPr>
              <a:buNone/>
            </a:pPr>
            <a:r>
              <a:rPr lang="pt-BR" dirty="0"/>
              <a:t>    desnecessários</a:t>
            </a:r>
            <a:r>
              <a:rPr lang="pt-BR" dirty="0" smtClean="0"/>
              <a:t>;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ferramentas para identificação de processos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t-BR" dirty="0"/>
              <a:t> visualização, localização, correção ou eliminação dos  movimentos e/ou contatos desnecessários; </a:t>
            </a:r>
            <a:r>
              <a:rPr lang="pt-BR" dirty="0" smtClean="0"/>
              <a:t>e</a:t>
            </a:r>
          </a:p>
          <a:p>
            <a:pPr>
              <a:buFont typeface="Wingdings" pitchFamily="2" charset="2"/>
              <a:buChar char="Ø"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/>
              <a:t>identificação e estudo sobre a obtenção da melhor  sequência de fases para um determinado processo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padrões de fluxograma – </a:t>
            </a:r>
            <a:r>
              <a:rPr lang="pt-BR" sz="2400" b="1" dirty="0" smtClean="0"/>
              <a:t>ASME e ANSI</a:t>
            </a: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 smtClean="0"/>
              <a:t>O </a:t>
            </a:r>
            <a:r>
              <a:rPr lang="pt-BR" dirty="0"/>
              <a:t>padrão ASME é normalmente adotado para elaboração de fluxogramas do tipo vertical ou coluna, como  uma ferramenta que se destina a representar rotinas simples, retratando um</a:t>
            </a:r>
          </a:p>
          <a:p>
            <a:pPr>
              <a:buNone/>
            </a:pPr>
            <a:r>
              <a:rPr lang="pt-BR" dirty="0"/>
              <a:t>    processamento analítico de trabalho.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Simbologias padrão </a:t>
            </a:r>
            <a:r>
              <a:rPr lang="pt-BR" sz="2400" b="1" dirty="0" smtClean="0"/>
              <a:t>ASME </a:t>
            </a:r>
            <a:endParaRPr lang="pt-BR" sz="2400" b="1" dirty="0"/>
          </a:p>
        </p:txBody>
      </p:sp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132856"/>
            <a:ext cx="4824536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Simbologias padrão </a:t>
            </a:r>
            <a:r>
              <a:rPr lang="pt-BR" sz="2400" b="1" dirty="0" smtClean="0"/>
              <a:t>ASME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Você poderá encontrar muitos livros que tratam dessa  temática, mas que se limitam apenas a apresentar a ferramenta  sem, no entanto, explicitar claramente as características de cada   simbologia  ........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Simbologias padrão </a:t>
            </a:r>
            <a:r>
              <a:rPr lang="pt-BR" sz="2400" b="1" dirty="0" smtClean="0"/>
              <a:t>ASME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pPr>
              <a:buNone/>
            </a:pPr>
            <a:r>
              <a:rPr lang="pt-BR" dirty="0"/>
              <a:t>    Detalhes,  orientações  de cada simbologia, podemos encontrar  em Rocha (1995), assim como exemplos, mais especificamente focados em organizações públicas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Simbologias padrão </a:t>
            </a:r>
            <a:r>
              <a:rPr lang="pt-BR" sz="2400" b="1" dirty="0" smtClean="0"/>
              <a:t>ASME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dirty="0"/>
              <a:t>Uma forma interessante para a utilização da ferramenta é a construção de um quadro que permita apresentar os símbolos em uma dada sequência associada ao responsável pela sua  execução.</a:t>
            </a:r>
          </a:p>
          <a:p>
            <a:r>
              <a:rPr lang="pt-BR" dirty="0"/>
              <a:t>(ver apostila)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UNIDADE – II  - Padrão </a:t>
            </a:r>
            <a:r>
              <a:rPr lang="pt-BR" sz="2400" b="1" dirty="0" smtClean="0"/>
              <a:t>ANSI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Os símbolos vinculados ao padrão ANSI estão mais fortemente voltados para caracterizar ações inerentes às tarefas que envolvem o processamento eletrônico de dados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/>
              <a:t>GPM – Unidade – I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r>
              <a:rPr lang="pt-BR" dirty="0"/>
              <a:t>3.  Gerenciamento: os processos de gerenciamento são aqueles de responsabilidade dos gestores, voltados para a tomada de decisões e que, dessa forma, também auxiliam diretamente na operacionalização da organização.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Simbologias padrão </a:t>
            </a:r>
            <a:r>
              <a:rPr lang="pt-BR" sz="2400" b="1" dirty="0" smtClean="0"/>
              <a:t>ANSI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 </a:t>
            </a:r>
          </a:p>
          <a:p>
            <a:pPr>
              <a:buNone/>
            </a:pPr>
            <a:r>
              <a:rPr lang="pt-BR" dirty="0" smtClean="0"/>
              <a:t> </a:t>
            </a:r>
          </a:p>
          <a:p>
            <a:endParaRPr lang="pt-BR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 t="26291" b="3172"/>
          <a:stretch>
            <a:fillRect/>
          </a:stretch>
        </p:blipFill>
        <p:spPr bwMode="auto">
          <a:xfrm>
            <a:off x="1115616" y="2204864"/>
            <a:ext cx="6696744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mapeamento </a:t>
            </a:r>
            <a:r>
              <a:rPr lang="pt-BR" dirty="0"/>
              <a:t>de processos é uma ferramenta   gerencial, analítica e de comunicação, que tem a intenção de ajudar a melhorar os processos existentes ou então implantar</a:t>
            </a:r>
          </a:p>
          <a:p>
            <a:pPr>
              <a:buNone/>
            </a:pPr>
            <a:r>
              <a:rPr lang="pt-BR" dirty="0"/>
              <a:t>    uma nova estrutura voltada para estes.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um mapa de processos deve ser apresentado em forma de uma linguagem gráfica que permita</a:t>
            </a:r>
            <a:r>
              <a:rPr lang="pt-BR" dirty="0" smtClean="0"/>
              <a:t>:</a:t>
            </a:r>
          </a:p>
          <a:p>
            <a:endParaRPr lang="pt-BR" dirty="0"/>
          </a:p>
          <a:p>
            <a:pPr>
              <a:buFont typeface="Wingdings" pitchFamily="2" charset="2"/>
              <a:buChar char="ü"/>
            </a:pPr>
            <a:r>
              <a:rPr lang="pt-BR" dirty="0"/>
              <a:t>expor os detalhes do processo de modo gradual e controlado;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encorajar concisão e precisão na descrição do processo</a:t>
            </a:r>
            <a:r>
              <a:rPr lang="pt-BR" dirty="0" smtClean="0"/>
              <a:t>;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891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pt-BR" dirty="0" smtClean="0"/>
              <a:t>focar </a:t>
            </a:r>
            <a:r>
              <a:rPr lang="pt-BR" dirty="0"/>
              <a:t>a atenção nas interfaces do mapa do processo; </a:t>
            </a:r>
            <a:r>
              <a:rPr lang="pt-BR" dirty="0" smtClean="0"/>
              <a:t>e</a:t>
            </a:r>
          </a:p>
          <a:p>
            <a:pPr>
              <a:buFont typeface="Wingdings" pitchFamily="2" charset="2"/>
              <a:buChar char="ü"/>
            </a:pPr>
            <a:endParaRPr lang="pt-BR" dirty="0"/>
          </a:p>
          <a:p>
            <a:pPr>
              <a:buFont typeface="Wingdings" pitchFamily="2" charset="2"/>
              <a:buChar char="ü"/>
            </a:pPr>
            <a:r>
              <a:rPr lang="pt-BR" dirty="0"/>
              <a:t>fornecer uma análise de processos , poderosa e  consistente com o vocabulário do design.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M</a:t>
            </a:r>
            <a:r>
              <a:rPr lang="pt-BR" dirty="0" smtClean="0"/>
              <a:t>etodologia </a:t>
            </a:r>
            <a:r>
              <a:rPr lang="pt-BR" dirty="0"/>
              <a:t>de mapeamento de  </a:t>
            </a:r>
            <a:r>
              <a:rPr lang="pt-BR" dirty="0" smtClean="0"/>
              <a:t>processos “</a:t>
            </a:r>
            <a:r>
              <a:rPr lang="pt-BR" dirty="0"/>
              <a:t>pode ser usada para consertar um processo quebrado, </a:t>
            </a:r>
            <a:r>
              <a:rPr lang="pt-BR" dirty="0" smtClean="0"/>
              <a:t>para </a:t>
            </a:r>
            <a:r>
              <a:rPr lang="pt-BR" dirty="0" err="1" smtClean="0"/>
              <a:t>reprojetar</a:t>
            </a:r>
            <a:r>
              <a:rPr lang="pt-BR" dirty="0" smtClean="0"/>
              <a:t> </a:t>
            </a:r>
            <a:r>
              <a:rPr lang="pt-BR" dirty="0"/>
              <a:t>um processo existente como resposta a uma mudança   e para projetar um processo novo”.  </a:t>
            </a:r>
            <a:endParaRPr lang="pt-BR" dirty="0" smtClean="0"/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</a:t>
            </a:r>
            <a:r>
              <a:rPr lang="pt-BR" dirty="0" err="1" smtClean="0"/>
              <a:t>Rummler</a:t>
            </a:r>
            <a:r>
              <a:rPr lang="pt-BR" dirty="0" smtClean="0"/>
              <a:t> </a:t>
            </a:r>
            <a:r>
              <a:rPr lang="pt-BR" dirty="0"/>
              <a:t>e </a:t>
            </a:r>
            <a:r>
              <a:rPr lang="pt-BR" dirty="0" err="1"/>
              <a:t>Brache</a:t>
            </a:r>
            <a:r>
              <a:rPr lang="pt-BR" dirty="0"/>
              <a:t> (1994)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 método integra os </a:t>
            </a:r>
            <a:r>
              <a:rPr lang="pt-BR" dirty="0" smtClean="0"/>
              <a:t>três níveis </a:t>
            </a:r>
            <a:r>
              <a:rPr lang="pt-BR" dirty="0"/>
              <a:t>de desempenho: 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/>
              <a:t>organizacional;</a:t>
            </a:r>
          </a:p>
          <a:p>
            <a:pPr>
              <a:buFont typeface="Wingdings" pitchFamily="2" charset="2"/>
              <a:buChar char="Ø"/>
            </a:pPr>
            <a:r>
              <a:rPr lang="pt-BR" dirty="0"/>
              <a:t>de processo; e </a:t>
            </a:r>
          </a:p>
          <a:p>
            <a:pPr>
              <a:buFont typeface="Wingdings" pitchFamily="2" charset="2"/>
              <a:buChar char="Ø"/>
            </a:pPr>
            <a:r>
              <a:rPr lang="pt-BR" dirty="0"/>
              <a:t>de trabalho/executor.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Os três casos para os quais essa metodologia pode ser utilizada serão tratados como Aperfeiçoamento do Processo .</a:t>
            </a:r>
          </a:p>
          <a:p>
            <a:r>
              <a:rPr lang="pt-BR" dirty="0"/>
              <a:t>É importante fazermos um projeto  elaborado por uma equipe interfuncional e levando em conta as 11 etapas, descritas a seguir: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1. Questão crítica do contexto identificada. </a:t>
            </a:r>
          </a:p>
          <a:p>
            <a:pPr>
              <a:buNone/>
            </a:pPr>
            <a:r>
              <a:rPr lang="pt-BR" dirty="0"/>
              <a:t>    oportunidade e potencial  que tenham impacto sobre a estratégia</a:t>
            </a:r>
          </a:p>
          <a:p>
            <a:r>
              <a:rPr lang="pt-BR" dirty="0"/>
              <a:t>2. Processo Crítico Selecionado.</a:t>
            </a:r>
          </a:p>
          <a:p>
            <a:pPr>
              <a:buNone/>
            </a:pPr>
            <a:r>
              <a:rPr lang="pt-BR" dirty="0"/>
              <a:t>    identificar os processos </a:t>
            </a:r>
            <a:r>
              <a:rPr lang="pt-BR" dirty="0" smtClean="0"/>
              <a:t>interfuncionais que tenham maior probabilidade e suporte aos  tomadores de decisão.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3. Líder e membros da equipe do processo selecionado.</a:t>
            </a:r>
          </a:p>
          <a:p>
            <a:pPr>
              <a:buNone/>
            </a:pPr>
            <a:r>
              <a:rPr lang="pt-BR" dirty="0"/>
              <a:t>    o processo é realizado por uma equipe que esteja diretamente envolvida com o processo crítico. Essa equipe deve ter um líder.</a:t>
            </a:r>
          </a:p>
          <a:p>
            <a:r>
              <a:rPr lang="pt-BR" dirty="0"/>
              <a:t>4. Equipe treinada. Deve ser repassado à equipe o fundamento lógico e os instrumentos do Aperfeiçoamento do Processo.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5. Mapa “atual” desenvolvido. </a:t>
            </a:r>
          </a:p>
          <a:p>
            <a:pPr>
              <a:buNone/>
            </a:pPr>
            <a:r>
              <a:rPr lang="pt-BR" dirty="0"/>
              <a:t>    A equipe desenvolve um  Mapa de Relacionamento e um Mapa de Processos que, juntos, descrevem o estado atual do processo crítico.</a:t>
            </a:r>
          </a:p>
          <a:p>
            <a:r>
              <a:rPr lang="pt-BR" dirty="0"/>
              <a:t>6. Fios desligados identificados. São identificadas pela equipe as desconexões do processo, ou seja, entradas ou saídas faltantes, redundantes ou ilógicas que podem  afetar a Questão Crítica do Negócio.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650336"/>
          </a:xfrm>
        </p:spPr>
        <p:txBody>
          <a:bodyPr>
            <a:normAutofit/>
          </a:bodyPr>
          <a:lstStyle/>
          <a:p>
            <a:r>
              <a:rPr lang="pt-BR" sz="2400" b="1" dirty="0" smtClean="0"/>
              <a:t>GPM – Unidade – I </a:t>
            </a:r>
            <a:endParaRPr lang="pt-BR" sz="2400" dirty="0"/>
          </a:p>
        </p:txBody>
      </p:sp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2" cstate="print"/>
          <a:srcRect t="4373" b="4373"/>
          <a:stretch>
            <a:fillRect/>
          </a:stretch>
        </p:blipFill>
        <p:spPr bwMode="auto">
          <a:xfrm>
            <a:off x="467544" y="1772816"/>
            <a:ext cx="8229600" cy="4389120"/>
          </a:xfrm>
          <a:prstGeom prst="rect">
            <a:avLst/>
          </a:prstGeom>
          <a:noFill/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7. Fios desligados analisados. </a:t>
            </a:r>
          </a:p>
          <a:p>
            <a:pPr>
              <a:buNone/>
            </a:pPr>
            <a:r>
              <a:rPr lang="pt-BR" dirty="0"/>
              <a:t>     identificadas as causas das desconexões</a:t>
            </a:r>
            <a:r>
              <a:rPr lang="pt-BR" dirty="0" smtClean="0"/>
              <a:t>.</a:t>
            </a:r>
            <a:endParaRPr lang="pt-BR" dirty="0"/>
          </a:p>
          <a:p>
            <a:r>
              <a:rPr lang="pt-BR" dirty="0"/>
              <a:t>8. Mapa “ideal” desenvolvido. </a:t>
            </a:r>
          </a:p>
          <a:p>
            <a:pPr>
              <a:buNone/>
            </a:pPr>
            <a:r>
              <a:rPr lang="pt-BR" dirty="0"/>
              <a:t>     mapa de processo que descreve um ideal para se atingir os objetivos da Questão Crítica do Negócio.</a:t>
            </a:r>
          </a:p>
          <a:p>
            <a:r>
              <a:rPr lang="pt-BR" dirty="0"/>
              <a:t>9. Medidas estabelecidas. </a:t>
            </a:r>
          </a:p>
          <a:p>
            <a:pPr>
              <a:buNone/>
            </a:pPr>
            <a:r>
              <a:rPr lang="pt-BR" dirty="0"/>
              <a:t>    Com base na questão crítica do contexto, </a:t>
            </a:r>
            <a:r>
              <a:rPr lang="pt-BR" dirty="0" smtClean="0"/>
              <a:t>são estabelecidos </a:t>
            </a:r>
            <a:r>
              <a:rPr lang="pt-BR" dirty="0"/>
              <a:t>objetivos e metas para monitorar os trabalhos.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10. Mudanças planejadas e recomendações desenvolvidas  e apresentadas. </a:t>
            </a:r>
          </a:p>
          <a:p>
            <a:pPr>
              <a:buNone/>
            </a:pPr>
            <a:r>
              <a:rPr lang="pt-BR" dirty="0"/>
              <a:t>    </a:t>
            </a:r>
            <a:r>
              <a:rPr lang="pt-BR" dirty="0" smtClean="0"/>
              <a:t>As </a:t>
            </a:r>
            <a:r>
              <a:rPr lang="pt-BR" dirty="0"/>
              <a:t>mudanças devem ser </a:t>
            </a:r>
            <a:r>
              <a:rPr lang="pt-BR" dirty="0" smtClean="0"/>
              <a:t>planejadas pela </a:t>
            </a:r>
            <a:r>
              <a:rPr lang="pt-BR" dirty="0"/>
              <a:t>equipe e apresentadas </a:t>
            </a:r>
            <a:r>
              <a:rPr lang="pt-BR" dirty="0" smtClean="0"/>
              <a:t>para aprovação</a:t>
            </a:r>
            <a:r>
              <a:rPr lang="pt-BR" dirty="0"/>
              <a:t>. </a:t>
            </a:r>
          </a:p>
          <a:p>
            <a:r>
              <a:rPr lang="pt-BR" dirty="0"/>
              <a:t>11. Mudanças implementadas. </a:t>
            </a:r>
          </a:p>
          <a:p>
            <a:pPr>
              <a:buNone/>
            </a:pPr>
            <a:r>
              <a:rPr lang="pt-BR" dirty="0"/>
              <a:t>    </a:t>
            </a:r>
            <a:r>
              <a:rPr lang="pt-BR" dirty="0" smtClean="0"/>
              <a:t>Nessa </a:t>
            </a:r>
            <a:r>
              <a:rPr lang="pt-BR" dirty="0"/>
              <a:t>etapa, as </a:t>
            </a:r>
            <a:r>
              <a:rPr lang="pt-BR" dirty="0" smtClean="0"/>
              <a:t>mudanças são </a:t>
            </a:r>
            <a:r>
              <a:rPr lang="pt-BR" dirty="0"/>
              <a:t>implementadas conforme planejamento desenvolvido na etapa </a:t>
            </a:r>
            <a:r>
              <a:rPr lang="pt-BR" dirty="0" smtClean="0"/>
              <a:t>anterior.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UNIDADE – II  -  Fator documentação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Documentar os processos é uma decisão que as organizações, sem exceção, deveriam adotar no intuito de manter atualizados </a:t>
            </a:r>
            <a:r>
              <a:rPr lang="pt-BR" dirty="0" smtClean="0"/>
              <a:t>os registros </a:t>
            </a:r>
            <a:r>
              <a:rPr lang="pt-BR" dirty="0"/>
              <a:t>e, ao mesmo tempo,</a:t>
            </a:r>
          </a:p>
          <a:p>
            <a:pPr>
              <a:buNone/>
            </a:pPr>
            <a:r>
              <a:rPr lang="pt-BR" dirty="0"/>
              <a:t>   </a:t>
            </a:r>
            <a:r>
              <a:rPr lang="pt-BR" dirty="0"/>
              <a:t> </a:t>
            </a:r>
            <a:r>
              <a:rPr lang="pt-BR" dirty="0" smtClean="0"/>
              <a:t>permitir </a:t>
            </a:r>
            <a:r>
              <a:rPr lang="pt-BR" dirty="0"/>
              <a:t>a execução de esforços visando a sua perpetuação. Criação de um legado!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Este comportamento permite: </a:t>
            </a:r>
          </a:p>
          <a:p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/>
              <a:t>implementar inovações e melhorias;</a:t>
            </a:r>
          </a:p>
          <a:p>
            <a:pPr>
              <a:buFont typeface="Wingdings" pitchFamily="2" charset="2"/>
              <a:buChar char="Ø"/>
            </a:pPr>
            <a:r>
              <a:rPr lang="pt-BR" dirty="0"/>
              <a:t>mudança de paradigma na gestão das informações;</a:t>
            </a:r>
          </a:p>
          <a:p>
            <a:pPr>
              <a:buFont typeface="Wingdings" pitchFamily="2" charset="2"/>
              <a:buChar char="Ø"/>
            </a:pPr>
            <a:r>
              <a:rPr lang="pt-BR" dirty="0"/>
              <a:t>ótica da melhoria contínua;</a:t>
            </a:r>
          </a:p>
          <a:p>
            <a:pPr>
              <a:buFont typeface="Wingdings" pitchFamily="2" charset="2"/>
              <a:buChar char="Ø"/>
            </a:pPr>
            <a:r>
              <a:rPr lang="pt-BR" dirty="0"/>
              <a:t>novas formas de realizar atividades;</a:t>
            </a:r>
          </a:p>
          <a:p>
            <a:pPr>
              <a:buFont typeface="Wingdings" pitchFamily="2" charset="2"/>
              <a:buChar char="Ø"/>
            </a:pPr>
            <a:r>
              <a:rPr lang="pt-BR" dirty="0"/>
              <a:t>resposta às múltiplas condições</a:t>
            </a:r>
            <a:r>
              <a:rPr lang="pt-BR" dirty="0" smtClean="0"/>
              <a:t>;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Nesse contexto, a importância dos chamados manuais  definidos como:</a:t>
            </a:r>
          </a:p>
          <a:p>
            <a:pPr>
              <a:buNone/>
            </a:pPr>
            <a:r>
              <a:rPr lang="pt-BR" dirty="0"/>
              <a:t>    [...] documentos elaborados  com  a finalidade de uniformizar os procedimentos que devem ser observados nas diversas áreas de atividades, sendo, portanto, um ótimo instrumento de racionalização de métodos, de aperfeiçoamento do sistema de </a:t>
            </a:r>
            <a:r>
              <a:rPr lang="pt-BR" dirty="0" smtClean="0"/>
              <a:t>comunicações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Destacamos três </a:t>
            </a:r>
            <a:r>
              <a:rPr lang="pt-BR" dirty="0" smtClean="0"/>
              <a:t>tipos:</a:t>
            </a:r>
            <a:endParaRPr lang="pt-BR" dirty="0"/>
          </a:p>
          <a:p>
            <a:endParaRPr lang="pt-BR" dirty="0"/>
          </a:p>
          <a:p>
            <a:pPr>
              <a:buFont typeface="Wingdings" pitchFamily="2" charset="2"/>
              <a:buChar char="ü"/>
            </a:pPr>
            <a:r>
              <a:rPr lang="pt-BR" dirty="0"/>
              <a:t>Manual da Organização, ou Regimento Interno;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Manual de Políticas e Diretrizes; e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Manual de Instruções de Trabalho.</a:t>
            </a: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pt-BR" sz="2400" dirty="0" smtClean="0"/>
              <a:t>UNIDADE – II  - Parâmetros de mapeamento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r>
              <a:rPr lang="pt-BR" dirty="0"/>
              <a:t>SOBRE MANUAIS, </a:t>
            </a:r>
          </a:p>
          <a:p>
            <a:r>
              <a:rPr lang="pt-BR" dirty="0"/>
              <a:t>VER MATERIAL ADICIONAL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/>
              <a:t>GPM – Unidade – I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CONFIGURAÇÕES ORGANIZACIONAIS   X </a:t>
            </a:r>
          </a:p>
          <a:p>
            <a:pPr>
              <a:buNone/>
            </a:pPr>
            <a:r>
              <a:rPr lang="pt-BR" dirty="0"/>
              <a:t>    ORIENTAÇÃO POR PROCESSOS</a:t>
            </a:r>
          </a:p>
          <a:p>
            <a:endParaRPr lang="pt-BR" dirty="0"/>
          </a:p>
          <a:p>
            <a:r>
              <a:rPr lang="pt-BR" dirty="0"/>
              <a:t>PODEMOS CONSIDERAR QUATRO ETAPAS</a:t>
            </a:r>
          </a:p>
          <a:p>
            <a:pPr>
              <a:buNone/>
            </a:pPr>
            <a:endParaRPr lang="pt-BR" dirty="0"/>
          </a:p>
          <a:p>
            <a:pPr>
              <a:buNone/>
            </a:pPr>
            <a:r>
              <a:rPr lang="pt-BR" dirty="0"/>
              <a:t>    ( como um modelo )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/>
              <a:t>GPM – Unidade – I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dirty="0"/>
              <a:t>O CONTEXTO DE TAREFA (ENTENDIDO AQUI COMO PROCESSOS);</a:t>
            </a:r>
          </a:p>
          <a:p>
            <a:pPr>
              <a:buNone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/>
              <a:t>OS ATORES ENVOLVIDOS;</a:t>
            </a:r>
          </a:p>
          <a:p>
            <a:pPr>
              <a:buNone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/>
              <a:t>A ESTRUTURA </a:t>
            </a:r>
            <a:r>
              <a:rPr lang="pt-BR" dirty="0" smtClean="0"/>
              <a:t>ADOTADA; e a</a:t>
            </a:r>
            <a:endParaRPr lang="pt-BR" dirty="0"/>
          </a:p>
          <a:p>
            <a:pPr>
              <a:buNone/>
            </a:pPr>
            <a:endParaRPr lang="pt-BR" dirty="0"/>
          </a:p>
          <a:p>
            <a:pPr>
              <a:buFont typeface="Wingdings" pitchFamily="2" charset="2"/>
              <a:buChar char="Ø"/>
            </a:pPr>
            <a:r>
              <a:rPr lang="pt-BR" dirty="0"/>
              <a:t>TECNOLOGIA DISPONÍVEL.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/>
              <a:t>GPM – Unidade – I 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 exemplo do autor,  a área de RH: </a:t>
            </a:r>
          </a:p>
          <a:p>
            <a:pPr>
              <a:buNone/>
            </a:pPr>
            <a:r>
              <a:rPr lang="pt-BR" dirty="0"/>
              <a:t>   </a:t>
            </a:r>
            <a:r>
              <a:rPr lang="pt-BR" dirty="0" smtClean="0"/>
              <a:t>gerenciamento </a:t>
            </a:r>
            <a:r>
              <a:rPr lang="pt-BR" dirty="0"/>
              <a:t>da força de trabalho, movimentação e </a:t>
            </a:r>
            <a:r>
              <a:rPr lang="pt-BR" dirty="0" smtClean="0"/>
              <a:t>registro execução </a:t>
            </a:r>
            <a:r>
              <a:rPr lang="pt-BR" dirty="0"/>
              <a:t>de registros provocados por admissões,                     transferências, e </a:t>
            </a:r>
            <a:r>
              <a:rPr lang="pt-BR" dirty="0" smtClean="0"/>
              <a:t>demissões</a:t>
            </a:r>
            <a:r>
              <a:rPr lang="pt-BR" dirty="0"/>
              <a:t>/</a:t>
            </a:r>
            <a:r>
              <a:rPr lang="pt-BR" dirty="0" smtClean="0"/>
              <a:t>exonerações ...</a:t>
            </a:r>
            <a:endParaRPr lang="pt-B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</TotalTime>
  <Words>2435</Words>
  <Application>Microsoft Macintosh PowerPoint</Application>
  <PresentationFormat>On-screen Show (4:3)</PresentationFormat>
  <Paragraphs>316</Paragraphs>
  <Slides>66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Fluxo</vt:lpstr>
      <vt:lpstr>GPM – Unidade – I </vt:lpstr>
      <vt:lpstr> GPM – Unidade – I  </vt:lpstr>
      <vt:lpstr>GPM – Unidade – I  </vt:lpstr>
      <vt:lpstr>GPM – Unidade – I </vt:lpstr>
      <vt:lpstr>GPM – Unidade – I </vt:lpstr>
      <vt:lpstr>GPM – Unidade – I </vt:lpstr>
      <vt:lpstr>GPM – Unidade – I </vt:lpstr>
      <vt:lpstr>GPM – Unidade – I </vt:lpstr>
      <vt:lpstr>GPM – Unidade – I </vt:lpstr>
      <vt:lpstr>GPM – Unidade – I </vt:lpstr>
      <vt:lpstr>GPM – Unidade – I  CRITÉRIOS DE INTERDEPENDÊNCIA</vt:lpstr>
      <vt:lpstr>GPM – Unidade – I  CRITÉRIOS DE INTERDEPENDÊNCIA</vt:lpstr>
      <vt:lpstr>GPM – Unidade – I  CRITÉRIOS DE INTERDEPENDÊNCIA</vt:lpstr>
      <vt:lpstr>GPM – Unidade – I  CRITÉRIOS DE INTERDEPENDÊNCIA</vt:lpstr>
      <vt:lpstr>GPM – Unidade – I  CRITÉRIOS DE INTERDEPENDÊNCIA</vt:lpstr>
      <vt:lpstr>GPM – Unidade – I  ORGANIZAÇÕES PÚBLICAS - CONFIGURAÇÔES</vt:lpstr>
      <vt:lpstr>GPM – Unidade – I  ORGANIZAÇÕES PÚBLICAS - CONFIGURAÇÔES</vt:lpstr>
      <vt:lpstr>GPM – Unidade – I  ORGANIZAÇÕES PÚBLICAS - CONFIGURAÇÔES</vt:lpstr>
      <vt:lpstr>GPM – Unidade – I  ORGANIZAÇÕES PÚBLICAS - CONFIGURAÇÔES</vt:lpstr>
      <vt:lpstr>GPM – Unidade – I  ORGANIZAÇÕES PÚBLICAS - CONFIGURAÇÔES</vt:lpstr>
      <vt:lpstr>GPM – Unidade – I  ORGANIZAÇÕES PÚBLICAS - CONFIGURAÇÔES</vt:lpstr>
      <vt:lpstr>GPM – Unidade – I  ORGANIZAÇÕES PÚBLICAS - CONFIGURAÇÔES</vt:lpstr>
      <vt:lpstr>GPM – Unidade – I  ORGANIZAÇÕES PÚBLICAS - CONFIGURAÇÔES</vt:lpstr>
      <vt:lpstr>GPM – Unidade – I  ORGANIZAÇÕES PÚBLICAS - CONFIGURAÇÔES</vt:lpstr>
      <vt:lpstr>GPM – Unidade – I  ORGANIZAÇÕES PÚBLICAS - CONFIGURAÇÔES</vt:lpstr>
      <vt:lpstr>GPM – Unidade – I  ASSUNTOS ADICIONAIS   -  FORMAL   E    INFORMAL  </vt:lpstr>
      <vt:lpstr>GPM – Unidade – I ASSUNTOS ADICIONAIS Apesar da visão complexa de uma organização, ela está suportada por:    </vt:lpstr>
      <vt:lpstr>GPM – Unidade – I  ASSUNTOS ADICIONAIS </vt:lpstr>
      <vt:lpstr>GPM – Unidade – I  ASSUNTOS ADICIONAIS </vt:lpstr>
      <vt:lpstr>GPM – Unidade – I  ASSUNTOS ADICIONAIS – arquitetura de processos  </vt:lpstr>
      <vt:lpstr>GPM – Unidade – I  ASSUNTOS ADICIONAIS </vt:lpstr>
      <vt:lpstr>GPM – Unidade – I  ASSUNTOS ADICIONAIS </vt:lpstr>
      <vt:lpstr>GPM – Unidade – I  ASSUNTOS ADICIONAIS  - visão sistêmica de processos</vt:lpstr>
      <vt:lpstr>UNIDADE  -  II </vt:lpstr>
      <vt:lpstr>UNIDADE – II  - Instrumentalização </vt:lpstr>
      <vt:lpstr>UNIDADE – II  - Instrumentalização </vt:lpstr>
      <vt:lpstr>UNIDADE – II  - Instrumentalização </vt:lpstr>
      <vt:lpstr>UNIDADE – II  - Instrumentalização </vt:lpstr>
      <vt:lpstr>UNIDADE – II  - Instrumentalização </vt:lpstr>
      <vt:lpstr>UNIDADE – II  - ferramentas para identificação de processos </vt:lpstr>
      <vt:lpstr>UNIDADE – II  - ferramentas para identificação de processos </vt:lpstr>
      <vt:lpstr>UNIDADE – II  - ferramentas para identificação de processos </vt:lpstr>
      <vt:lpstr>UNIDADE – II  - ferramentas para identificação de processos </vt:lpstr>
      <vt:lpstr>UNIDADE – II  - padrões de fluxograma – ASME e ANSI</vt:lpstr>
      <vt:lpstr>UNIDADE – II  - Simbologias padrão ASME </vt:lpstr>
      <vt:lpstr>UNIDADE – II  - Simbologias padrão ASME </vt:lpstr>
      <vt:lpstr>UNIDADE – II  - Simbologias padrão ASME </vt:lpstr>
      <vt:lpstr>UNIDADE – II  - Simbologias padrão ASME </vt:lpstr>
      <vt:lpstr>UNIDADE – II  - Padrão ANSI</vt:lpstr>
      <vt:lpstr>UNIDADE – II  - Simbologias padrão ANSI</vt:lpstr>
      <vt:lpstr>UNIDADE – II  - Parâmetros de mapeamento</vt:lpstr>
      <vt:lpstr>UNIDADE – II  - Parâmetros de mapeamento</vt:lpstr>
      <vt:lpstr>UNIDADE – II  - Parâmetros de mapeamento</vt:lpstr>
      <vt:lpstr>UNIDADE – II  - Parâmetros de mapeamento</vt:lpstr>
      <vt:lpstr>UNIDADE – II  - Parâmetros de mapeamento</vt:lpstr>
      <vt:lpstr>UNIDADE – II  - Parâmetros de mapeamento</vt:lpstr>
      <vt:lpstr>UNIDADE – II  - Parâmetros de mapeamento</vt:lpstr>
      <vt:lpstr>UNIDADE – II  - Parâmetros de mapeamento</vt:lpstr>
      <vt:lpstr>UNIDADE – II  - Parâmetros de mapeamento</vt:lpstr>
      <vt:lpstr>UNIDADE – II  - Parâmetros de mapeamento</vt:lpstr>
      <vt:lpstr>UNIDADE – II  - Parâmetros de mapeamento</vt:lpstr>
      <vt:lpstr>UNIDADE – II  -  Fator documentação</vt:lpstr>
      <vt:lpstr>UNIDADE – II  - Parâmetros de mapeamento</vt:lpstr>
      <vt:lpstr>UNIDADE – II  - Parâmetros de mapeamento</vt:lpstr>
      <vt:lpstr>UNIDADE – II  - Parâmetros de mapeamento</vt:lpstr>
      <vt:lpstr>UNIDADE – II  - Parâmetros de mapeamento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GPM – Unidade – I</dc:title>
  <dc:creator>Altamiro</dc:creator>
  <cp:lastModifiedBy>Thesta_Mac</cp:lastModifiedBy>
  <cp:revision>97</cp:revision>
  <dcterms:created xsi:type="dcterms:W3CDTF">2012-08-08T01:54:13Z</dcterms:created>
  <dcterms:modified xsi:type="dcterms:W3CDTF">2012-08-21T19:10:36Z</dcterms:modified>
</cp:coreProperties>
</file>