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64" r:id="rId2"/>
    <p:sldId id="274" r:id="rId3"/>
    <p:sldId id="316" r:id="rId4"/>
    <p:sldId id="258" r:id="rId5"/>
    <p:sldId id="275" r:id="rId6"/>
    <p:sldId id="276" r:id="rId7"/>
    <p:sldId id="277" r:id="rId8"/>
    <p:sldId id="259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28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29" r:id="rId27"/>
    <p:sldId id="330" r:id="rId28"/>
    <p:sldId id="331" r:id="rId29"/>
    <p:sldId id="332" r:id="rId30"/>
    <p:sldId id="333" r:id="rId31"/>
    <p:sldId id="334" r:id="rId32"/>
    <p:sldId id="293" r:id="rId33"/>
    <p:sldId id="294" r:id="rId34"/>
    <p:sldId id="317" r:id="rId35"/>
    <p:sldId id="295" r:id="rId36"/>
    <p:sldId id="318" r:id="rId37"/>
    <p:sldId id="315" r:id="rId38"/>
    <p:sldId id="296" r:id="rId39"/>
    <p:sldId id="297" r:id="rId40"/>
    <p:sldId id="29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299" r:id="rId49"/>
    <p:sldId id="300" r:id="rId50"/>
    <p:sldId id="301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26" r:id="rId63"/>
    <p:sldId id="327" r:id="rId64"/>
  </p:sldIdLst>
  <p:sldSz cx="9144000" cy="6858000" type="screen4x3"/>
  <p:notesSz cx="6888163" cy="10020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00FF00"/>
    <a:srgbClr val="FF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820" autoAdjust="0"/>
  </p:normalViewPr>
  <p:slideViewPr>
    <p:cSldViewPr>
      <p:cViewPr>
        <p:scale>
          <a:sx n="90" d="100"/>
          <a:sy n="90" d="100"/>
        </p:scale>
        <p:origin x="-72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2" y="-11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D595F-13B9-4F8B-B11A-75CE7F6F7BD0}" type="doc">
      <dgm:prSet loTypeId="urn:microsoft.com/office/officeart/2005/8/layout/cycle5" loCatId="cycle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A57113D7-2520-4499-BB94-FCA8BF14CD6D}">
      <dgm:prSet phldrT="[Texto]"/>
      <dgm:spPr/>
      <dgm:t>
        <a:bodyPr/>
        <a:lstStyle/>
        <a:p>
          <a:r>
            <a:rPr lang="pt-BR"/>
            <a:t>Indivíduo</a:t>
          </a:r>
        </a:p>
      </dgm:t>
    </dgm:pt>
    <dgm:pt modelId="{90B1F46C-149E-4752-98A0-6F03D844B024}" type="parTrans" cxnId="{FBBEDFAB-6C6F-4CE6-B3E0-D978912B5302}">
      <dgm:prSet/>
      <dgm:spPr/>
      <dgm:t>
        <a:bodyPr/>
        <a:lstStyle/>
        <a:p>
          <a:endParaRPr lang="pt-BR"/>
        </a:p>
      </dgm:t>
    </dgm:pt>
    <dgm:pt modelId="{A85EC99B-FAAB-49F4-87D7-0AEC2E559DFE}" type="sibTrans" cxnId="{FBBEDFAB-6C6F-4CE6-B3E0-D978912B5302}">
      <dgm:prSet/>
      <dgm:spPr/>
      <dgm:t>
        <a:bodyPr/>
        <a:lstStyle/>
        <a:p>
          <a:endParaRPr lang="pt-BR"/>
        </a:p>
      </dgm:t>
    </dgm:pt>
    <dgm:pt modelId="{6EE531D2-9255-46B7-9C34-7AB360020FEA}">
      <dgm:prSet phldrT="[Texto]"/>
      <dgm:spPr/>
      <dgm:t>
        <a:bodyPr/>
        <a:lstStyle/>
        <a:p>
          <a:r>
            <a:rPr lang="pt-BR"/>
            <a:t>Suporte organizacional</a:t>
          </a:r>
        </a:p>
      </dgm:t>
    </dgm:pt>
    <dgm:pt modelId="{FB78CEB1-55D2-4D78-A600-FDFEC683B111}" type="parTrans" cxnId="{75CFF699-5803-41F7-B953-E68537313736}">
      <dgm:prSet/>
      <dgm:spPr/>
      <dgm:t>
        <a:bodyPr/>
        <a:lstStyle/>
        <a:p>
          <a:endParaRPr lang="pt-BR"/>
        </a:p>
      </dgm:t>
    </dgm:pt>
    <dgm:pt modelId="{F6857AE2-D68C-46E7-948C-5BC707FF0CF6}" type="sibTrans" cxnId="{75CFF699-5803-41F7-B953-E68537313736}">
      <dgm:prSet/>
      <dgm:spPr/>
      <dgm:t>
        <a:bodyPr/>
        <a:lstStyle/>
        <a:p>
          <a:endParaRPr lang="pt-BR"/>
        </a:p>
      </dgm:t>
    </dgm:pt>
    <dgm:pt modelId="{394E2463-5B8E-4D5B-AE44-E25CF5D1FE78}">
      <dgm:prSet phldrT="[Texto]"/>
      <dgm:spPr/>
      <dgm:t>
        <a:bodyPr/>
        <a:lstStyle/>
        <a:p>
          <a:r>
            <a:rPr lang="pt-BR"/>
            <a:t>Participação organizacional</a:t>
          </a:r>
        </a:p>
      </dgm:t>
    </dgm:pt>
    <dgm:pt modelId="{F0D94502-78C2-4666-872A-CACA220233F6}" type="parTrans" cxnId="{1D77ADD4-60EA-41CA-AAEA-70CC390A882B}">
      <dgm:prSet/>
      <dgm:spPr/>
      <dgm:t>
        <a:bodyPr/>
        <a:lstStyle/>
        <a:p>
          <a:endParaRPr lang="pt-BR"/>
        </a:p>
      </dgm:t>
    </dgm:pt>
    <dgm:pt modelId="{7D1A9B50-BFCA-4B6D-9832-6D6B8E899366}" type="sibTrans" cxnId="{1D77ADD4-60EA-41CA-AAEA-70CC390A882B}">
      <dgm:prSet/>
      <dgm:spPr/>
      <dgm:t>
        <a:bodyPr/>
        <a:lstStyle/>
        <a:p>
          <a:endParaRPr lang="pt-BR"/>
        </a:p>
      </dgm:t>
    </dgm:pt>
    <dgm:pt modelId="{630228B1-273D-4290-88B2-76A76D480E58}" type="pres">
      <dgm:prSet presAssocID="{B08D595F-13B9-4F8B-B11A-75CE7F6F7B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3D4526-15FD-4636-8885-36A7BE7A5587}" type="pres">
      <dgm:prSet presAssocID="{A57113D7-2520-4499-BB94-FCA8BF14CD6D}" presName="node" presStyleLbl="node1" presStyleIdx="0" presStyleCnt="3" custRadScaleRad="86706" custRadScaleInc="-52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13F893-C9DB-4715-8515-836EB946431A}" type="pres">
      <dgm:prSet presAssocID="{A57113D7-2520-4499-BB94-FCA8BF14CD6D}" presName="spNode" presStyleCnt="0"/>
      <dgm:spPr/>
      <dgm:t>
        <a:bodyPr/>
        <a:lstStyle/>
        <a:p>
          <a:endParaRPr lang="pt-BR"/>
        </a:p>
      </dgm:t>
    </dgm:pt>
    <dgm:pt modelId="{B469A78C-D835-40AE-AFA1-8441B66E0030}" type="pres">
      <dgm:prSet presAssocID="{A85EC99B-FAAB-49F4-87D7-0AEC2E559DFE}" presName="sibTrans" presStyleLbl="sibTrans1D1" presStyleIdx="0" presStyleCnt="3"/>
      <dgm:spPr/>
      <dgm:t>
        <a:bodyPr/>
        <a:lstStyle/>
        <a:p>
          <a:endParaRPr lang="pt-BR"/>
        </a:p>
      </dgm:t>
    </dgm:pt>
    <dgm:pt modelId="{799E2955-0B8E-49E2-A3A2-BC2B3233C1CA}" type="pres">
      <dgm:prSet presAssocID="{394E2463-5B8E-4D5B-AE44-E25CF5D1FE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0B2D1-7305-4241-AFBB-CB1A630E63E9}" type="pres">
      <dgm:prSet presAssocID="{394E2463-5B8E-4D5B-AE44-E25CF5D1FE78}" presName="spNode" presStyleCnt="0"/>
      <dgm:spPr/>
      <dgm:t>
        <a:bodyPr/>
        <a:lstStyle/>
        <a:p>
          <a:endParaRPr lang="pt-BR"/>
        </a:p>
      </dgm:t>
    </dgm:pt>
    <dgm:pt modelId="{201056C4-9D0D-4B5F-810D-AADB42B13940}" type="pres">
      <dgm:prSet presAssocID="{7D1A9B50-BFCA-4B6D-9832-6D6B8E899366}" presName="sibTrans" presStyleLbl="sibTrans1D1" presStyleIdx="1" presStyleCnt="3"/>
      <dgm:spPr/>
      <dgm:t>
        <a:bodyPr/>
        <a:lstStyle/>
        <a:p>
          <a:endParaRPr lang="pt-BR"/>
        </a:p>
      </dgm:t>
    </dgm:pt>
    <dgm:pt modelId="{F2F2CE38-B1FD-4ADA-BAE0-AC454545B166}" type="pres">
      <dgm:prSet presAssocID="{6EE531D2-9255-46B7-9C34-7AB360020F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D88D83-2A7C-4712-B438-566F050BBC4B}" type="pres">
      <dgm:prSet presAssocID="{6EE531D2-9255-46B7-9C34-7AB360020FEA}" presName="spNode" presStyleCnt="0"/>
      <dgm:spPr/>
      <dgm:t>
        <a:bodyPr/>
        <a:lstStyle/>
        <a:p>
          <a:endParaRPr lang="pt-BR"/>
        </a:p>
      </dgm:t>
    </dgm:pt>
    <dgm:pt modelId="{7B093C24-3FD8-4A91-A2BF-392299EBDF59}" type="pres">
      <dgm:prSet presAssocID="{F6857AE2-D68C-46E7-948C-5BC707FF0CF6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031BD256-376F-4C2B-AA6A-B57C5F9C0331}" type="presOf" srcId="{394E2463-5B8E-4D5B-AE44-E25CF5D1FE78}" destId="{799E2955-0B8E-49E2-A3A2-BC2B3233C1CA}" srcOrd="0" destOrd="0" presId="urn:microsoft.com/office/officeart/2005/8/layout/cycle5"/>
    <dgm:cxn modelId="{557BAB47-4C8E-4571-995C-B7AD7F2D5187}" type="presOf" srcId="{B08D595F-13B9-4F8B-B11A-75CE7F6F7BD0}" destId="{630228B1-273D-4290-88B2-76A76D480E58}" srcOrd="0" destOrd="0" presId="urn:microsoft.com/office/officeart/2005/8/layout/cycle5"/>
    <dgm:cxn modelId="{67FDE31F-1F82-475A-80D3-92E4ED0B5CF5}" type="presOf" srcId="{7D1A9B50-BFCA-4B6D-9832-6D6B8E899366}" destId="{201056C4-9D0D-4B5F-810D-AADB42B13940}" srcOrd="0" destOrd="0" presId="urn:microsoft.com/office/officeart/2005/8/layout/cycle5"/>
    <dgm:cxn modelId="{1D77ADD4-60EA-41CA-AAEA-70CC390A882B}" srcId="{B08D595F-13B9-4F8B-B11A-75CE7F6F7BD0}" destId="{394E2463-5B8E-4D5B-AE44-E25CF5D1FE78}" srcOrd="1" destOrd="0" parTransId="{F0D94502-78C2-4666-872A-CACA220233F6}" sibTransId="{7D1A9B50-BFCA-4B6D-9832-6D6B8E899366}"/>
    <dgm:cxn modelId="{FBBEDFAB-6C6F-4CE6-B3E0-D978912B5302}" srcId="{B08D595F-13B9-4F8B-B11A-75CE7F6F7BD0}" destId="{A57113D7-2520-4499-BB94-FCA8BF14CD6D}" srcOrd="0" destOrd="0" parTransId="{90B1F46C-149E-4752-98A0-6F03D844B024}" sibTransId="{A85EC99B-FAAB-49F4-87D7-0AEC2E559DFE}"/>
    <dgm:cxn modelId="{75CFF699-5803-41F7-B953-E68537313736}" srcId="{B08D595F-13B9-4F8B-B11A-75CE7F6F7BD0}" destId="{6EE531D2-9255-46B7-9C34-7AB360020FEA}" srcOrd="2" destOrd="0" parTransId="{FB78CEB1-55D2-4D78-A600-FDFEC683B111}" sibTransId="{F6857AE2-D68C-46E7-948C-5BC707FF0CF6}"/>
    <dgm:cxn modelId="{5FDDBB6B-0FF6-4118-85D9-533C42642B62}" type="presOf" srcId="{F6857AE2-D68C-46E7-948C-5BC707FF0CF6}" destId="{7B093C24-3FD8-4A91-A2BF-392299EBDF59}" srcOrd="0" destOrd="0" presId="urn:microsoft.com/office/officeart/2005/8/layout/cycle5"/>
    <dgm:cxn modelId="{B04DBC58-61FF-4FA8-AE49-DFB0E996B27F}" type="presOf" srcId="{6EE531D2-9255-46B7-9C34-7AB360020FEA}" destId="{F2F2CE38-B1FD-4ADA-BAE0-AC454545B166}" srcOrd="0" destOrd="0" presId="urn:microsoft.com/office/officeart/2005/8/layout/cycle5"/>
    <dgm:cxn modelId="{7183C6FF-97EC-4739-982E-C39CDDE4B8E6}" type="presOf" srcId="{A57113D7-2520-4499-BB94-FCA8BF14CD6D}" destId="{8E3D4526-15FD-4636-8885-36A7BE7A5587}" srcOrd="0" destOrd="0" presId="urn:microsoft.com/office/officeart/2005/8/layout/cycle5"/>
    <dgm:cxn modelId="{6AF6DF33-5177-456A-B021-38BFB7B25412}" type="presOf" srcId="{A85EC99B-FAAB-49F4-87D7-0AEC2E559DFE}" destId="{B469A78C-D835-40AE-AFA1-8441B66E0030}" srcOrd="0" destOrd="0" presId="urn:microsoft.com/office/officeart/2005/8/layout/cycle5"/>
    <dgm:cxn modelId="{0E8BBFAF-8BC4-41FF-A0EF-6FEA8DFB60F1}" type="presParOf" srcId="{630228B1-273D-4290-88B2-76A76D480E58}" destId="{8E3D4526-15FD-4636-8885-36A7BE7A5587}" srcOrd="0" destOrd="0" presId="urn:microsoft.com/office/officeart/2005/8/layout/cycle5"/>
    <dgm:cxn modelId="{D27552BF-909F-4BB7-BE80-F411C3D8F991}" type="presParOf" srcId="{630228B1-273D-4290-88B2-76A76D480E58}" destId="{5113F893-C9DB-4715-8515-836EB946431A}" srcOrd="1" destOrd="0" presId="urn:microsoft.com/office/officeart/2005/8/layout/cycle5"/>
    <dgm:cxn modelId="{E69BA0FC-5F72-4E35-87F8-3BB51A097C52}" type="presParOf" srcId="{630228B1-273D-4290-88B2-76A76D480E58}" destId="{B469A78C-D835-40AE-AFA1-8441B66E0030}" srcOrd="2" destOrd="0" presId="urn:microsoft.com/office/officeart/2005/8/layout/cycle5"/>
    <dgm:cxn modelId="{FCCC2ACD-CD5B-495F-A6D4-80927A31F7CE}" type="presParOf" srcId="{630228B1-273D-4290-88B2-76A76D480E58}" destId="{799E2955-0B8E-49E2-A3A2-BC2B3233C1CA}" srcOrd="3" destOrd="0" presId="urn:microsoft.com/office/officeart/2005/8/layout/cycle5"/>
    <dgm:cxn modelId="{CD0D91BB-2623-47FC-AD4D-674AEF68A3C2}" type="presParOf" srcId="{630228B1-273D-4290-88B2-76A76D480E58}" destId="{7330B2D1-7305-4241-AFBB-CB1A630E63E9}" srcOrd="4" destOrd="0" presId="urn:microsoft.com/office/officeart/2005/8/layout/cycle5"/>
    <dgm:cxn modelId="{74A73666-C457-492D-A309-3EDFCC3A0FF1}" type="presParOf" srcId="{630228B1-273D-4290-88B2-76A76D480E58}" destId="{201056C4-9D0D-4B5F-810D-AADB42B13940}" srcOrd="5" destOrd="0" presId="urn:microsoft.com/office/officeart/2005/8/layout/cycle5"/>
    <dgm:cxn modelId="{A6F1BA67-00C6-4D04-8327-786BE36C928A}" type="presParOf" srcId="{630228B1-273D-4290-88B2-76A76D480E58}" destId="{F2F2CE38-B1FD-4ADA-BAE0-AC454545B166}" srcOrd="6" destOrd="0" presId="urn:microsoft.com/office/officeart/2005/8/layout/cycle5"/>
    <dgm:cxn modelId="{57B31174-BE36-4A4E-9122-FCF91097A11A}" type="presParOf" srcId="{630228B1-273D-4290-88B2-76A76D480E58}" destId="{FDD88D83-2A7C-4712-B438-566F050BBC4B}" srcOrd="7" destOrd="0" presId="urn:microsoft.com/office/officeart/2005/8/layout/cycle5"/>
    <dgm:cxn modelId="{EEA809FE-667D-4987-841F-6C10D95D7693}" type="presParOf" srcId="{630228B1-273D-4290-88B2-76A76D480E58}" destId="{7B093C24-3FD8-4A91-A2BF-392299EBDF59}" srcOrd="8" destOrd="0" presId="urn:microsoft.com/office/officeart/2005/8/layout/cycle5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646462-72A4-413C-BFE1-FA01AF481D5B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72CEA2B4-8D35-4AC0-B9C5-4CA175DF8043}">
      <dgm:prSet phldrT="[Texto]"/>
      <dgm:spPr/>
      <dgm:t>
        <a:bodyPr/>
        <a:lstStyle/>
        <a:p>
          <a:r>
            <a:rPr lang="pt-BR"/>
            <a:t>PRESIDÊNCIA</a:t>
          </a:r>
        </a:p>
      </dgm:t>
    </dgm:pt>
    <dgm:pt modelId="{2C7CFD53-1958-400A-8E81-F0A072FF83EB}" type="parTrans" cxnId="{F1A4A9D7-C3D8-450B-8DF8-A1E10D619009}">
      <dgm:prSet/>
      <dgm:spPr/>
      <dgm:t>
        <a:bodyPr/>
        <a:lstStyle/>
        <a:p>
          <a:endParaRPr lang="pt-BR"/>
        </a:p>
      </dgm:t>
    </dgm:pt>
    <dgm:pt modelId="{6BE37A97-FBF5-4D58-9376-D9E265D92792}" type="sibTrans" cxnId="{F1A4A9D7-C3D8-450B-8DF8-A1E10D619009}">
      <dgm:prSet/>
      <dgm:spPr/>
      <dgm:t>
        <a:bodyPr/>
        <a:lstStyle/>
        <a:p>
          <a:endParaRPr lang="pt-BR"/>
        </a:p>
      </dgm:t>
    </dgm:pt>
    <dgm:pt modelId="{22CC601A-DEB4-452C-A5F6-DDE83923C7FC}">
      <dgm:prSet phldrT="[Texto]"/>
      <dgm:spPr/>
      <dgm:t>
        <a:bodyPr/>
        <a:lstStyle/>
        <a:p>
          <a:r>
            <a:rPr lang="pt-BR"/>
            <a:t>Setor Américas</a:t>
          </a:r>
        </a:p>
      </dgm:t>
    </dgm:pt>
    <dgm:pt modelId="{B3023D73-792F-46B1-9393-865160DEDD59}" type="parTrans" cxnId="{C253C5F0-05FB-4A3E-A60F-8C74B2E3C111}">
      <dgm:prSet/>
      <dgm:spPr/>
      <dgm:t>
        <a:bodyPr/>
        <a:lstStyle/>
        <a:p>
          <a:endParaRPr lang="pt-BR"/>
        </a:p>
      </dgm:t>
    </dgm:pt>
    <dgm:pt modelId="{5C15E4FE-DD37-44DF-8A21-45D095B1D06D}" type="sibTrans" cxnId="{C253C5F0-05FB-4A3E-A60F-8C74B2E3C111}">
      <dgm:prSet/>
      <dgm:spPr/>
      <dgm:t>
        <a:bodyPr/>
        <a:lstStyle/>
        <a:p>
          <a:endParaRPr lang="pt-BR"/>
        </a:p>
      </dgm:t>
    </dgm:pt>
    <dgm:pt modelId="{7A04191E-61B2-4E6C-A19A-77E410008B58}">
      <dgm:prSet phldrT="[Texto]"/>
      <dgm:spPr/>
      <dgm:t>
        <a:bodyPr/>
        <a:lstStyle/>
        <a:p>
          <a:r>
            <a:rPr lang="pt-BR"/>
            <a:t>Setor Oriental</a:t>
          </a:r>
        </a:p>
      </dgm:t>
    </dgm:pt>
    <dgm:pt modelId="{7B749FA9-FD0E-41E3-9A74-2028836BAC44}" type="parTrans" cxnId="{F54AAB5F-A767-4A8A-99D4-6521B0F12C70}">
      <dgm:prSet/>
      <dgm:spPr/>
      <dgm:t>
        <a:bodyPr/>
        <a:lstStyle/>
        <a:p>
          <a:endParaRPr lang="pt-BR"/>
        </a:p>
      </dgm:t>
    </dgm:pt>
    <dgm:pt modelId="{6643F66E-828B-4AAB-9488-D46837D3775C}" type="sibTrans" cxnId="{F54AAB5F-A767-4A8A-99D4-6521B0F12C70}">
      <dgm:prSet/>
      <dgm:spPr/>
      <dgm:t>
        <a:bodyPr/>
        <a:lstStyle/>
        <a:p>
          <a:endParaRPr lang="pt-BR"/>
        </a:p>
      </dgm:t>
    </dgm:pt>
    <dgm:pt modelId="{5919E6D9-98D2-4DC7-9261-3AE2F976F59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/>
            <a:t>Projeto Canadá</a:t>
          </a:r>
        </a:p>
      </dgm:t>
    </dgm:pt>
    <dgm:pt modelId="{0C7C5723-74B5-44D6-A35A-CFE79BFA8F70}" type="parTrans" cxnId="{71574EDF-A65F-410F-B493-547A1E3890C9}">
      <dgm:prSet/>
      <dgm:spPr/>
      <dgm:t>
        <a:bodyPr/>
        <a:lstStyle/>
        <a:p>
          <a:endParaRPr lang="pt-BR"/>
        </a:p>
      </dgm:t>
    </dgm:pt>
    <dgm:pt modelId="{75C43B59-FF25-4FAC-9607-64F7D97667B1}" type="sibTrans" cxnId="{71574EDF-A65F-410F-B493-547A1E3890C9}">
      <dgm:prSet/>
      <dgm:spPr/>
      <dgm:t>
        <a:bodyPr/>
        <a:lstStyle/>
        <a:p>
          <a:endParaRPr lang="pt-BR"/>
        </a:p>
      </dgm:t>
    </dgm:pt>
    <dgm:pt modelId="{1534F014-F799-4642-97C6-B8783196D745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/>
            <a:t>Projeto America do Sul</a:t>
          </a:r>
        </a:p>
      </dgm:t>
    </dgm:pt>
    <dgm:pt modelId="{F5001D6F-1B0C-4505-810F-57BE897A40CC}" type="parTrans" cxnId="{72EB0AFB-ECD1-49A5-818D-8FEE180DB7F6}">
      <dgm:prSet/>
      <dgm:spPr/>
      <dgm:t>
        <a:bodyPr/>
        <a:lstStyle/>
        <a:p>
          <a:endParaRPr lang="pt-BR"/>
        </a:p>
      </dgm:t>
    </dgm:pt>
    <dgm:pt modelId="{FFAE7DAA-5C65-4CF0-B946-59C5DF82FBD0}" type="sibTrans" cxnId="{72EB0AFB-ECD1-49A5-818D-8FEE180DB7F6}">
      <dgm:prSet/>
      <dgm:spPr/>
      <dgm:t>
        <a:bodyPr/>
        <a:lstStyle/>
        <a:p>
          <a:endParaRPr lang="pt-BR"/>
        </a:p>
      </dgm:t>
    </dgm:pt>
    <dgm:pt modelId="{99084334-51B5-4D8E-B595-43A8544BC72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pt-BR"/>
            <a:t>Projeto Japão</a:t>
          </a:r>
        </a:p>
      </dgm:t>
    </dgm:pt>
    <dgm:pt modelId="{473DA3A1-2B8C-4466-A76C-D193CC1B58CC}" type="parTrans" cxnId="{58CE62C8-E7CC-4B5B-9B11-C4B68747EB65}">
      <dgm:prSet/>
      <dgm:spPr/>
      <dgm:t>
        <a:bodyPr/>
        <a:lstStyle/>
        <a:p>
          <a:endParaRPr lang="pt-BR"/>
        </a:p>
      </dgm:t>
    </dgm:pt>
    <dgm:pt modelId="{39FB5B48-C8E2-403A-B3F6-0687E949460F}" type="sibTrans" cxnId="{58CE62C8-E7CC-4B5B-9B11-C4B68747EB65}">
      <dgm:prSet/>
      <dgm:spPr/>
      <dgm:t>
        <a:bodyPr/>
        <a:lstStyle/>
        <a:p>
          <a:endParaRPr lang="pt-BR"/>
        </a:p>
      </dgm:t>
    </dgm:pt>
    <dgm:pt modelId="{407CA63D-3453-4308-BDCB-5571092DFD70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pt-BR"/>
            <a:t>Projeto China</a:t>
          </a:r>
        </a:p>
      </dgm:t>
    </dgm:pt>
    <dgm:pt modelId="{AA4D37F0-6827-463C-963B-FFDA4940BEB8}" type="parTrans" cxnId="{A10F1310-516C-4CFD-8E20-7ACA6DDF8626}">
      <dgm:prSet/>
      <dgm:spPr/>
      <dgm:t>
        <a:bodyPr/>
        <a:lstStyle/>
        <a:p>
          <a:endParaRPr lang="pt-BR"/>
        </a:p>
      </dgm:t>
    </dgm:pt>
    <dgm:pt modelId="{B684939C-955B-4CFA-A360-8B761082A895}" type="sibTrans" cxnId="{A10F1310-516C-4CFD-8E20-7ACA6DDF8626}">
      <dgm:prSet/>
      <dgm:spPr/>
      <dgm:t>
        <a:bodyPr/>
        <a:lstStyle/>
        <a:p>
          <a:endParaRPr lang="pt-BR"/>
        </a:p>
      </dgm:t>
    </dgm:pt>
    <dgm:pt modelId="{662FD390-B640-4B58-8A56-65945F4FA92F}">
      <dgm:prSet phldrT="[Texto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pt-BR"/>
            <a:t>Projeto Coréia</a:t>
          </a:r>
        </a:p>
      </dgm:t>
    </dgm:pt>
    <dgm:pt modelId="{8FFD2F60-4BC9-4398-98A8-EB5B7F4F8C6F}" type="parTrans" cxnId="{1463C9EE-F808-46BA-B701-CCFAAF60615D}">
      <dgm:prSet/>
      <dgm:spPr/>
      <dgm:t>
        <a:bodyPr/>
        <a:lstStyle/>
        <a:p>
          <a:endParaRPr lang="pt-BR"/>
        </a:p>
      </dgm:t>
    </dgm:pt>
    <dgm:pt modelId="{F96D27A0-6D9C-4ED3-9166-008771E999E4}" type="sibTrans" cxnId="{1463C9EE-F808-46BA-B701-CCFAAF60615D}">
      <dgm:prSet/>
      <dgm:spPr/>
      <dgm:t>
        <a:bodyPr/>
        <a:lstStyle/>
        <a:p>
          <a:endParaRPr lang="pt-BR"/>
        </a:p>
      </dgm:t>
    </dgm:pt>
    <dgm:pt modelId="{D422C1CA-206E-4130-9683-145FA9A2DBAD}" type="pres">
      <dgm:prSet presAssocID="{2A646462-72A4-413C-BFE1-FA01AF481D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8F3D732-B972-412A-8127-FACD78895F75}" type="pres">
      <dgm:prSet presAssocID="{72CEA2B4-8D35-4AC0-B9C5-4CA175DF8043}" presName="hierRoot1" presStyleCnt="0">
        <dgm:presLayoutVars>
          <dgm:hierBranch val="init"/>
        </dgm:presLayoutVars>
      </dgm:prSet>
      <dgm:spPr/>
    </dgm:pt>
    <dgm:pt modelId="{85CFBAD6-4524-4D87-B116-514288E991DB}" type="pres">
      <dgm:prSet presAssocID="{72CEA2B4-8D35-4AC0-B9C5-4CA175DF8043}" presName="rootComposite1" presStyleCnt="0"/>
      <dgm:spPr/>
    </dgm:pt>
    <dgm:pt modelId="{85140C31-8A4F-43F3-A065-EA49AA16E56D}" type="pres">
      <dgm:prSet presAssocID="{72CEA2B4-8D35-4AC0-B9C5-4CA175DF8043}" presName="rootText1" presStyleLbl="node0" presStyleIdx="0" presStyleCnt="1" custScaleX="1267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EBB981B-90FA-48D9-B3FA-9FAADF22C1DE}" type="pres">
      <dgm:prSet presAssocID="{72CEA2B4-8D35-4AC0-B9C5-4CA175DF804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237CCE03-ABA3-4C29-B6DA-3AE62B2103D0}" type="pres">
      <dgm:prSet presAssocID="{72CEA2B4-8D35-4AC0-B9C5-4CA175DF8043}" presName="hierChild2" presStyleCnt="0"/>
      <dgm:spPr/>
    </dgm:pt>
    <dgm:pt modelId="{E0CDC150-4D7B-4DA3-AF97-807BB443DC60}" type="pres">
      <dgm:prSet presAssocID="{B3023D73-792F-46B1-9393-865160DEDD59}" presName="Name37" presStyleLbl="parChTrans1D2" presStyleIdx="0" presStyleCnt="2"/>
      <dgm:spPr/>
      <dgm:t>
        <a:bodyPr/>
        <a:lstStyle/>
        <a:p>
          <a:endParaRPr lang="pt-BR"/>
        </a:p>
      </dgm:t>
    </dgm:pt>
    <dgm:pt modelId="{C8247741-60BA-4D73-99A2-1ACC4A25F48D}" type="pres">
      <dgm:prSet presAssocID="{22CC601A-DEB4-452C-A5F6-DDE83923C7FC}" presName="hierRoot2" presStyleCnt="0">
        <dgm:presLayoutVars>
          <dgm:hierBranch val="init"/>
        </dgm:presLayoutVars>
      </dgm:prSet>
      <dgm:spPr/>
    </dgm:pt>
    <dgm:pt modelId="{D3F21982-09C4-42C9-84CB-5950021F9DD7}" type="pres">
      <dgm:prSet presAssocID="{22CC601A-DEB4-452C-A5F6-DDE83923C7FC}" presName="rootComposite" presStyleCnt="0"/>
      <dgm:spPr/>
    </dgm:pt>
    <dgm:pt modelId="{04FE5EE3-D308-4AEF-BC79-9168BFCBC847}" type="pres">
      <dgm:prSet presAssocID="{22CC601A-DEB4-452C-A5F6-DDE83923C7FC}" presName="rootText" presStyleLbl="node2" presStyleIdx="0" presStyleCnt="2" custLinFactNeighborX="-67419" custLinFactNeighborY="1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4AF9DC-F297-4E03-A859-C4CC30615BC1}" type="pres">
      <dgm:prSet presAssocID="{22CC601A-DEB4-452C-A5F6-DDE83923C7FC}" presName="rootConnector" presStyleLbl="node2" presStyleIdx="0" presStyleCnt="2"/>
      <dgm:spPr/>
      <dgm:t>
        <a:bodyPr/>
        <a:lstStyle/>
        <a:p>
          <a:endParaRPr lang="pt-BR"/>
        </a:p>
      </dgm:t>
    </dgm:pt>
    <dgm:pt modelId="{BACDE778-3D98-4F23-A76E-19BA8B5D2B4A}" type="pres">
      <dgm:prSet presAssocID="{22CC601A-DEB4-452C-A5F6-DDE83923C7FC}" presName="hierChild4" presStyleCnt="0"/>
      <dgm:spPr/>
    </dgm:pt>
    <dgm:pt modelId="{5C245725-6849-4659-991B-6DDD6C68A8D7}" type="pres">
      <dgm:prSet presAssocID="{0C7C5723-74B5-44D6-A35A-CFE79BFA8F70}" presName="Name37" presStyleLbl="parChTrans1D3" presStyleIdx="0" presStyleCnt="5"/>
      <dgm:spPr/>
      <dgm:t>
        <a:bodyPr/>
        <a:lstStyle/>
        <a:p>
          <a:endParaRPr lang="pt-BR"/>
        </a:p>
      </dgm:t>
    </dgm:pt>
    <dgm:pt modelId="{B0EDB4D2-1C18-4481-812E-732D17E43844}" type="pres">
      <dgm:prSet presAssocID="{5919E6D9-98D2-4DC7-9261-3AE2F976F596}" presName="hierRoot2" presStyleCnt="0">
        <dgm:presLayoutVars>
          <dgm:hierBranch val="init"/>
        </dgm:presLayoutVars>
      </dgm:prSet>
      <dgm:spPr/>
    </dgm:pt>
    <dgm:pt modelId="{CA474FD9-D5CE-47C2-BE60-EE613E497C85}" type="pres">
      <dgm:prSet presAssocID="{5919E6D9-98D2-4DC7-9261-3AE2F976F596}" presName="rootComposite" presStyleCnt="0"/>
      <dgm:spPr/>
    </dgm:pt>
    <dgm:pt modelId="{7F89C484-AD61-45E8-97E3-252E98B8458A}" type="pres">
      <dgm:prSet presAssocID="{5919E6D9-98D2-4DC7-9261-3AE2F976F596}" presName="rootText" presStyleLbl="node3" presStyleIdx="0" presStyleCnt="5" custLinFactNeighborX="-67419" custLinFactNeighborY="1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A46CF-6CED-483B-B88D-348E15A182CC}" type="pres">
      <dgm:prSet presAssocID="{5919E6D9-98D2-4DC7-9261-3AE2F976F596}" presName="rootConnector" presStyleLbl="node3" presStyleIdx="0" presStyleCnt="5"/>
      <dgm:spPr/>
      <dgm:t>
        <a:bodyPr/>
        <a:lstStyle/>
        <a:p>
          <a:endParaRPr lang="pt-BR"/>
        </a:p>
      </dgm:t>
    </dgm:pt>
    <dgm:pt modelId="{E97C8141-1D58-492D-98D9-245989423A9D}" type="pres">
      <dgm:prSet presAssocID="{5919E6D9-98D2-4DC7-9261-3AE2F976F596}" presName="hierChild4" presStyleCnt="0"/>
      <dgm:spPr/>
    </dgm:pt>
    <dgm:pt modelId="{92EC4275-C96C-4364-9D71-FB92A4213852}" type="pres">
      <dgm:prSet presAssocID="{5919E6D9-98D2-4DC7-9261-3AE2F976F596}" presName="hierChild5" presStyleCnt="0"/>
      <dgm:spPr/>
    </dgm:pt>
    <dgm:pt modelId="{D27202B3-87DF-429F-B18F-53B6BB8CF0DB}" type="pres">
      <dgm:prSet presAssocID="{F5001D6F-1B0C-4505-810F-57BE897A40CC}" presName="Name37" presStyleLbl="parChTrans1D3" presStyleIdx="1" presStyleCnt="5"/>
      <dgm:spPr/>
      <dgm:t>
        <a:bodyPr/>
        <a:lstStyle/>
        <a:p>
          <a:endParaRPr lang="pt-BR"/>
        </a:p>
      </dgm:t>
    </dgm:pt>
    <dgm:pt modelId="{064E1247-F602-4B1B-AD47-C778382E9B71}" type="pres">
      <dgm:prSet presAssocID="{1534F014-F799-4642-97C6-B8783196D745}" presName="hierRoot2" presStyleCnt="0">
        <dgm:presLayoutVars>
          <dgm:hierBranch val="init"/>
        </dgm:presLayoutVars>
      </dgm:prSet>
      <dgm:spPr/>
    </dgm:pt>
    <dgm:pt modelId="{5F6751DE-F0FA-43E1-BC7A-7AB8F3770DFA}" type="pres">
      <dgm:prSet presAssocID="{1534F014-F799-4642-97C6-B8783196D745}" presName="rootComposite" presStyleCnt="0"/>
      <dgm:spPr/>
    </dgm:pt>
    <dgm:pt modelId="{129B6DCC-9FCC-4018-8B35-F07220DE7F54}" type="pres">
      <dgm:prSet presAssocID="{1534F014-F799-4642-97C6-B8783196D745}" presName="rootText" presStyleLbl="node3" presStyleIdx="1" presStyleCnt="5" custLinFactNeighborX="-67419" custLinFactNeighborY="10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FA0B77-0AA0-472B-B4D6-0C6EDD254A6C}" type="pres">
      <dgm:prSet presAssocID="{1534F014-F799-4642-97C6-B8783196D745}" presName="rootConnector" presStyleLbl="node3" presStyleIdx="1" presStyleCnt="5"/>
      <dgm:spPr/>
      <dgm:t>
        <a:bodyPr/>
        <a:lstStyle/>
        <a:p>
          <a:endParaRPr lang="pt-BR"/>
        </a:p>
      </dgm:t>
    </dgm:pt>
    <dgm:pt modelId="{F4E398E1-06BC-4566-BC60-8D0E9DC6214B}" type="pres">
      <dgm:prSet presAssocID="{1534F014-F799-4642-97C6-B8783196D745}" presName="hierChild4" presStyleCnt="0"/>
      <dgm:spPr/>
    </dgm:pt>
    <dgm:pt modelId="{FC1A2E1A-2542-4DDE-AC2B-A05E5FD8084C}" type="pres">
      <dgm:prSet presAssocID="{1534F014-F799-4642-97C6-B8783196D745}" presName="hierChild5" presStyleCnt="0"/>
      <dgm:spPr/>
    </dgm:pt>
    <dgm:pt modelId="{8B79BD55-EBA6-42B5-B26F-74EA3A05C847}" type="pres">
      <dgm:prSet presAssocID="{22CC601A-DEB4-452C-A5F6-DDE83923C7FC}" presName="hierChild5" presStyleCnt="0"/>
      <dgm:spPr/>
    </dgm:pt>
    <dgm:pt modelId="{500D00A1-A847-4B2E-8DFD-0B35A0F681F5}" type="pres">
      <dgm:prSet presAssocID="{7B749FA9-FD0E-41E3-9A74-2028836BAC44}" presName="Name37" presStyleLbl="parChTrans1D2" presStyleIdx="1" presStyleCnt="2"/>
      <dgm:spPr/>
      <dgm:t>
        <a:bodyPr/>
        <a:lstStyle/>
        <a:p>
          <a:endParaRPr lang="pt-BR"/>
        </a:p>
      </dgm:t>
    </dgm:pt>
    <dgm:pt modelId="{22D7E37D-66D7-476F-AE42-806DC3CB6E1A}" type="pres">
      <dgm:prSet presAssocID="{7A04191E-61B2-4E6C-A19A-77E410008B58}" presName="hierRoot2" presStyleCnt="0">
        <dgm:presLayoutVars>
          <dgm:hierBranch val="init"/>
        </dgm:presLayoutVars>
      </dgm:prSet>
      <dgm:spPr/>
    </dgm:pt>
    <dgm:pt modelId="{2BB4D005-C79E-4A73-968F-4D0FCC1AAF7D}" type="pres">
      <dgm:prSet presAssocID="{7A04191E-61B2-4E6C-A19A-77E410008B58}" presName="rootComposite" presStyleCnt="0"/>
      <dgm:spPr/>
    </dgm:pt>
    <dgm:pt modelId="{BA8574A7-A499-4646-9A9E-D6F4EDFDE433}" type="pres">
      <dgm:prSet presAssocID="{7A04191E-61B2-4E6C-A19A-77E410008B58}" presName="rootText" presStyleLbl="node2" presStyleIdx="1" presStyleCnt="2" custLinFactNeighborX="53478" custLinFactNeighborY="2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338E6D-7F17-46F1-A9CA-1BB780FB2B1E}" type="pres">
      <dgm:prSet presAssocID="{7A04191E-61B2-4E6C-A19A-77E410008B58}" presName="rootConnector" presStyleLbl="node2" presStyleIdx="1" presStyleCnt="2"/>
      <dgm:spPr/>
      <dgm:t>
        <a:bodyPr/>
        <a:lstStyle/>
        <a:p>
          <a:endParaRPr lang="pt-BR"/>
        </a:p>
      </dgm:t>
    </dgm:pt>
    <dgm:pt modelId="{0BB25C5A-790F-4A92-B0D2-C56F2AEF00E3}" type="pres">
      <dgm:prSet presAssocID="{7A04191E-61B2-4E6C-A19A-77E410008B58}" presName="hierChild4" presStyleCnt="0"/>
      <dgm:spPr/>
    </dgm:pt>
    <dgm:pt modelId="{C89CC7D0-AA06-4D95-AD58-45991CB65961}" type="pres">
      <dgm:prSet presAssocID="{473DA3A1-2B8C-4466-A76C-D193CC1B58CC}" presName="Name37" presStyleLbl="parChTrans1D3" presStyleIdx="2" presStyleCnt="5"/>
      <dgm:spPr/>
      <dgm:t>
        <a:bodyPr/>
        <a:lstStyle/>
        <a:p>
          <a:endParaRPr lang="pt-BR"/>
        </a:p>
      </dgm:t>
    </dgm:pt>
    <dgm:pt modelId="{F5518B1B-B725-496A-9517-34CD94AABC71}" type="pres">
      <dgm:prSet presAssocID="{99084334-51B5-4D8E-B595-43A8544BC72D}" presName="hierRoot2" presStyleCnt="0">
        <dgm:presLayoutVars>
          <dgm:hierBranch val="init"/>
        </dgm:presLayoutVars>
      </dgm:prSet>
      <dgm:spPr/>
    </dgm:pt>
    <dgm:pt modelId="{96C524C6-335D-495B-9983-80FD7FE774D7}" type="pres">
      <dgm:prSet presAssocID="{99084334-51B5-4D8E-B595-43A8544BC72D}" presName="rootComposite" presStyleCnt="0"/>
      <dgm:spPr/>
    </dgm:pt>
    <dgm:pt modelId="{8375AB5A-4E8E-460A-B5C4-6FF3640209A4}" type="pres">
      <dgm:prSet presAssocID="{99084334-51B5-4D8E-B595-43A8544BC72D}" presName="rootText" presStyleLbl="node3" presStyleIdx="2" presStyleCnt="5" custLinFactNeighborX="53478" custLinFactNeighborY="2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2A6E5C5-7204-45EC-80B0-8326F5CEF01A}" type="pres">
      <dgm:prSet presAssocID="{99084334-51B5-4D8E-B595-43A8544BC72D}" presName="rootConnector" presStyleLbl="node3" presStyleIdx="2" presStyleCnt="5"/>
      <dgm:spPr/>
      <dgm:t>
        <a:bodyPr/>
        <a:lstStyle/>
        <a:p>
          <a:endParaRPr lang="pt-BR"/>
        </a:p>
      </dgm:t>
    </dgm:pt>
    <dgm:pt modelId="{82B1F554-929A-4A81-B229-E0083D5F4183}" type="pres">
      <dgm:prSet presAssocID="{99084334-51B5-4D8E-B595-43A8544BC72D}" presName="hierChild4" presStyleCnt="0"/>
      <dgm:spPr/>
    </dgm:pt>
    <dgm:pt modelId="{F088F90D-86CF-42B9-AA03-2A48C72B7C67}" type="pres">
      <dgm:prSet presAssocID="{99084334-51B5-4D8E-B595-43A8544BC72D}" presName="hierChild5" presStyleCnt="0"/>
      <dgm:spPr/>
    </dgm:pt>
    <dgm:pt modelId="{E161A75C-C916-4170-A8CA-9ED90670AA03}" type="pres">
      <dgm:prSet presAssocID="{AA4D37F0-6827-463C-963B-FFDA4940BEB8}" presName="Name37" presStyleLbl="parChTrans1D3" presStyleIdx="3" presStyleCnt="5"/>
      <dgm:spPr/>
      <dgm:t>
        <a:bodyPr/>
        <a:lstStyle/>
        <a:p>
          <a:endParaRPr lang="pt-BR"/>
        </a:p>
      </dgm:t>
    </dgm:pt>
    <dgm:pt modelId="{14C5949C-711F-441E-A850-EEDFF63564E5}" type="pres">
      <dgm:prSet presAssocID="{407CA63D-3453-4308-BDCB-5571092DFD70}" presName="hierRoot2" presStyleCnt="0">
        <dgm:presLayoutVars>
          <dgm:hierBranch val="init"/>
        </dgm:presLayoutVars>
      </dgm:prSet>
      <dgm:spPr/>
    </dgm:pt>
    <dgm:pt modelId="{291C866F-96C3-4C50-8461-DD3CEE573B98}" type="pres">
      <dgm:prSet presAssocID="{407CA63D-3453-4308-BDCB-5571092DFD70}" presName="rootComposite" presStyleCnt="0"/>
      <dgm:spPr/>
    </dgm:pt>
    <dgm:pt modelId="{BFF09C33-FA7B-4817-AF23-354EDFE0D764}" type="pres">
      <dgm:prSet presAssocID="{407CA63D-3453-4308-BDCB-5571092DFD70}" presName="rootText" presStyleLbl="node3" presStyleIdx="3" presStyleCnt="5" custLinFactNeighborX="53478" custLinFactNeighborY="2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1554ED-E00D-4D7F-A3F8-D504527275C9}" type="pres">
      <dgm:prSet presAssocID="{407CA63D-3453-4308-BDCB-5571092DFD70}" presName="rootConnector" presStyleLbl="node3" presStyleIdx="3" presStyleCnt="5"/>
      <dgm:spPr/>
      <dgm:t>
        <a:bodyPr/>
        <a:lstStyle/>
        <a:p>
          <a:endParaRPr lang="pt-BR"/>
        </a:p>
      </dgm:t>
    </dgm:pt>
    <dgm:pt modelId="{32FC6757-E3DD-4042-9746-E1EAC7CDF4D6}" type="pres">
      <dgm:prSet presAssocID="{407CA63D-3453-4308-BDCB-5571092DFD70}" presName="hierChild4" presStyleCnt="0"/>
      <dgm:spPr/>
    </dgm:pt>
    <dgm:pt modelId="{A1239A41-EBCA-4922-8119-23A72132DE13}" type="pres">
      <dgm:prSet presAssocID="{407CA63D-3453-4308-BDCB-5571092DFD70}" presName="hierChild5" presStyleCnt="0"/>
      <dgm:spPr/>
    </dgm:pt>
    <dgm:pt modelId="{CF5D30A2-E6FF-40EE-85DE-89E75D8D1794}" type="pres">
      <dgm:prSet presAssocID="{8FFD2F60-4BC9-4398-98A8-EB5B7F4F8C6F}" presName="Name37" presStyleLbl="parChTrans1D3" presStyleIdx="4" presStyleCnt="5"/>
      <dgm:spPr/>
      <dgm:t>
        <a:bodyPr/>
        <a:lstStyle/>
        <a:p>
          <a:endParaRPr lang="pt-BR"/>
        </a:p>
      </dgm:t>
    </dgm:pt>
    <dgm:pt modelId="{3B72A27E-E53A-4240-8FCC-4511FF75210F}" type="pres">
      <dgm:prSet presAssocID="{662FD390-B640-4B58-8A56-65945F4FA92F}" presName="hierRoot2" presStyleCnt="0">
        <dgm:presLayoutVars>
          <dgm:hierBranch val="init"/>
        </dgm:presLayoutVars>
      </dgm:prSet>
      <dgm:spPr/>
    </dgm:pt>
    <dgm:pt modelId="{286BE7AA-3A80-4CCC-A240-78C7A66432E2}" type="pres">
      <dgm:prSet presAssocID="{662FD390-B640-4B58-8A56-65945F4FA92F}" presName="rootComposite" presStyleCnt="0"/>
      <dgm:spPr/>
    </dgm:pt>
    <dgm:pt modelId="{75D594E1-C1D4-453F-B685-AD6C38564370}" type="pres">
      <dgm:prSet presAssocID="{662FD390-B640-4B58-8A56-65945F4FA92F}" presName="rootText" presStyleLbl="node3" presStyleIdx="4" presStyleCnt="5" custLinFactNeighborX="53478" custLinFactNeighborY="2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CEAB40-43C6-45BD-817A-E65A46E9D709}" type="pres">
      <dgm:prSet presAssocID="{662FD390-B640-4B58-8A56-65945F4FA92F}" presName="rootConnector" presStyleLbl="node3" presStyleIdx="4" presStyleCnt="5"/>
      <dgm:spPr/>
      <dgm:t>
        <a:bodyPr/>
        <a:lstStyle/>
        <a:p>
          <a:endParaRPr lang="pt-BR"/>
        </a:p>
      </dgm:t>
    </dgm:pt>
    <dgm:pt modelId="{C83B0AB3-3C21-4C9E-8717-04BC166DD7A5}" type="pres">
      <dgm:prSet presAssocID="{662FD390-B640-4B58-8A56-65945F4FA92F}" presName="hierChild4" presStyleCnt="0"/>
      <dgm:spPr/>
    </dgm:pt>
    <dgm:pt modelId="{BA73FD6A-EED3-424E-ACFD-92A7A5463364}" type="pres">
      <dgm:prSet presAssocID="{662FD390-B640-4B58-8A56-65945F4FA92F}" presName="hierChild5" presStyleCnt="0"/>
      <dgm:spPr/>
    </dgm:pt>
    <dgm:pt modelId="{D00ACAF0-8D72-4F5B-A2AB-EBDB25886454}" type="pres">
      <dgm:prSet presAssocID="{7A04191E-61B2-4E6C-A19A-77E410008B58}" presName="hierChild5" presStyleCnt="0"/>
      <dgm:spPr/>
    </dgm:pt>
    <dgm:pt modelId="{82EDB2AE-C9DA-4044-8296-E78BDE108BB0}" type="pres">
      <dgm:prSet presAssocID="{72CEA2B4-8D35-4AC0-B9C5-4CA175DF8043}" presName="hierChild3" presStyleCnt="0"/>
      <dgm:spPr/>
    </dgm:pt>
  </dgm:ptLst>
  <dgm:cxnLst>
    <dgm:cxn modelId="{845E609B-35CC-4AA9-B658-30F066A7FFD3}" type="presOf" srcId="{99084334-51B5-4D8E-B595-43A8544BC72D}" destId="{8375AB5A-4E8E-460A-B5C4-6FF3640209A4}" srcOrd="0" destOrd="0" presId="urn:microsoft.com/office/officeart/2005/8/layout/orgChart1"/>
    <dgm:cxn modelId="{548352B6-97BE-4FCD-B5D6-E861260FB25E}" type="presOf" srcId="{F5001D6F-1B0C-4505-810F-57BE897A40CC}" destId="{D27202B3-87DF-429F-B18F-53B6BB8CF0DB}" srcOrd="0" destOrd="0" presId="urn:microsoft.com/office/officeart/2005/8/layout/orgChart1"/>
    <dgm:cxn modelId="{A10F1310-516C-4CFD-8E20-7ACA6DDF8626}" srcId="{7A04191E-61B2-4E6C-A19A-77E410008B58}" destId="{407CA63D-3453-4308-BDCB-5571092DFD70}" srcOrd="1" destOrd="0" parTransId="{AA4D37F0-6827-463C-963B-FFDA4940BEB8}" sibTransId="{B684939C-955B-4CFA-A360-8B761082A895}"/>
    <dgm:cxn modelId="{84EE30FA-1F30-4178-A797-FD809B197CE3}" type="presOf" srcId="{662FD390-B640-4B58-8A56-65945F4FA92F}" destId="{EACEAB40-43C6-45BD-817A-E65A46E9D709}" srcOrd="1" destOrd="0" presId="urn:microsoft.com/office/officeart/2005/8/layout/orgChart1"/>
    <dgm:cxn modelId="{F1A4A9D7-C3D8-450B-8DF8-A1E10D619009}" srcId="{2A646462-72A4-413C-BFE1-FA01AF481D5B}" destId="{72CEA2B4-8D35-4AC0-B9C5-4CA175DF8043}" srcOrd="0" destOrd="0" parTransId="{2C7CFD53-1958-400A-8E81-F0A072FF83EB}" sibTransId="{6BE37A97-FBF5-4D58-9376-D9E265D92792}"/>
    <dgm:cxn modelId="{D1996A86-08E2-425D-A465-9E2BDCBB2618}" type="presOf" srcId="{7A04191E-61B2-4E6C-A19A-77E410008B58}" destId="{BA8574A7-A499-4646-9A9E-D6F4EDFDE433}" srcOrd="0" destOrd="0" presId="urn:microsoft.com/office/officeart/2005/8/layout/orgChart1"/>
    <dgm:cxn modelId="{B8D64CB2-CAC6-4F1B-A95A-D7E2CBBCFA4B}" type="presOf" srcId="{99084334-51B5-4D8E-B595-43A8544BC72D}" destId="{82A6E5C5-7204-45EC-80B0-8326F5CEF01A}" srcOrd="1" destOrd="0" presId="urn:microsoft.com/office/officeart/2005/8/layout/orgChart1"/>
    <dgm:cxn modelId="{6C1D16DD-425B-4DB1-8507-B5E6E9E87B47}" type="presOf" srcId="{B3023D73-792F-46B1-9393-865160DEDD59}" destId="{E0CDC150-4D7B-4DA3-AF97-807BB443DC60}" srcOrd="0" destOrd="0" presId="urn:microsoft.com/office/officeart/2005/8/layout/orgChart1"/>
    <dgm:cxn modelId="{FEBF9E64-795E-4AA5-83D2-9DF27F3ACAA8}" type="presOf" srcId="{2A646462-72A4-413C-BFE1-FA01AF481D5B}" destId="{D422C1CA-206E-4130-9683-145FA9A2DBAD}" srcOrd="0" destOrd="0" presId="urn:microsoft.com/office/officeart/2005/8/layout/orgChart1"/>
    <dgm:cxn modelId="{72EB0AFB-ECD1-49A5-818D-8FEE180DB7F6}" srcId="{22CC601A-DEB4-452C-A5F6-DDE83923C7FC}" destId="{1534F014-F799-4642-97C6-B8783196D745}" srcOrd="1" destOrd="0" parTransId="{F5001D6F-1B0C-4505-810F-57BE897A40CC}" sibTransId="{FFAE7DAA-5C65-4CF0-B946-59C5DF82FBD0}"/>
    <dgm:cxn modelId="{7AA67C5F-68B9-46D4-BDCC-164702B5C13F}" type="presOf" srcId="{0C7C5723-74B5-44D6-A35A-CFE79BFA8F70}" destId="{5C245725-6849-4659-991B-6DDD6C68A8D7}" srcOrd="0" destOrd="0" presId="urn:microsoft.com/office/officeart/2005/8/layout/orgChart1"/>
    <dgm:cxn modelId="{FE774003-11D4-4CBB-A665-92C944E533A5}" type="presOf" srcId="{473DA3A1-2B8C-4466-A76C-D193CC1B58CC}" destId="{C89CC7D0-AA06-4D95-AD58-45991CB65961}" srcOrd="0" destOrd="0" presId="urn:microsoft.com/office/officeart/2005/8/layout/orgChart1"/>
    <dgm:cxn modelId="{DD6ED31D-4887-4818-8DDD-4332ED148EC9}" type="presOf" srcId="{7B749FA9-FD0E-41E3-9A74-2028836BAC44}" destId="{500D00A1-A847-4B2E-8DFD-0B35A0F681F5}" srcOrd="0" destOrd="0" presId="urn:microsoft.com/office/officeart/2005/8/layout/orgChart1"/>
    <dgm:cxn modelId="{71574EDF-A65F-410F-B493-547A1E3890C9}" srcId="{22CC601A-DEB4-452C-A5F6-DDE83923C7FC}" destId="{5919E6D9-98D2-4DC7-9261-3AE2F976F596}" srcOrd="0" destOrd="0" parTransId="{0C7C5723-74B5-44D6-A35A-CFE79BFA8F70}" sibTransId="{75C43B59-FF25-4FAC-9607-64F7D97667B1}"/>
    <dgm:cxn modelId="{1463C9EE-F808-46BA-B701-CCFAAF60615D}" srcId="{7A04191E-61B2-4E6C-A19A-77E410008B58}" destId="{662FD390-B640-4B58-8A56-65945F4FA92F}" srcOrd="2" destOrd="0" parTransId="{8FFD2F60-4BC9-4398-98A8-EB5B7F4F8C6F}" sibTransId="{F96D27A0-6D9C-4ED3-9166-008771E999E4}"/>
    <dgm:cxn modelId="{6BF61761-3AAA-49CC-A076-0147610413B0}" type="presOf" srcId="{407CA63D-3453-4308-BDCB-5571092DFD70}" destId="{431554ED-E00D-4D7F-A3F8-D504527275C9}" srcOrd="1" destOrd="0" presId="urn:microsoft.com/office/officeart/2005/8/layout/orgChart1"/>
    <dgm:cxn modelId="{448125FF-4D5E-47FE-8AAA-DD1331150D06}" type="presOf" srcId="{7A04191E-61B2-4E6C-A19A-77E410008B58}" destId="{B0338E6D-7F17-46F1-A9CA-1BB780FB2B1E}" srcOrd="1" destOrd="0" presId="urn:microsoft.com/office/officeart/2005/8/layout/orgChart1"/>
    <dgm:cxn modelId="{58CE62C8-E7CC-4B5B-9B11-C4B68747EB65}" srcId="{7A04191E-61B2-4E6C-A19A-77E410008B58}" destId="{99084334-51B5-4D8E-B595-43A8544BC72D}" srcOrd="0" destOrd="0" parTransId="{473DA3A1-2B8C-4466-A76C-D193CC1B58CC}" sibTransId="{39FB5B48-C8E2-403A-B3F6-0687E949460F}"/>
    <dgm:cxn modelId="{0F1478B4-B6EB-46E4-8E06-6A65C47E54DD}" type="presOf" srcId="{8FFD2F60-4BC9-4398-98A8-EB5B7F4F8C6F}" destId="{CF5D30A2-E6FF-40EE-85DE-89E75D8D1794}" srcOrd="0" destOrd="0" presId="urn:microsoft.com/office/officeart/2005/8/layout/orgChart1"/>
    <dgm:cxn modelId="{C253C5F0-05FB-4A3E-A60F-8C74B2E3C111}" srcId="{72CEA2B4-8D35-4AC0-B9C5-4CA175DF8043}" destId="{22CC601A-DEB4-452C-A5F6-DDE83923C7FC}" srcOrd="0" destOrd="0" parTransId="{B3023D73-792F-46B1-9393-865160DEDD59}" sibTransId="{5C15E4FE-DD37-44DF-8A21-45D095B1D06D}"/>
    <dgm:cxn modelId="{DCBEA579-FB6D-4C8E-9FC5-FD04A79C793C}" type="presOf" srcId="{72CEA2B4-8D35-4AC0-B9C5-4CA175DF8043}" destId="{85140C31-8A4F-43F3-A065-EA49AA16E56D}" srcOrd="0" destOrd="0" presId="urn:microsoft.com/office/officeart/2005/8/layout/orgChart1"/>
    <dgm:cxn modelId="{F54AAB5F-A767-4A8A-99D4-6521B0F12C70}" srcId="{72CEA2B4-8D35-4AC0-B9C5-4CA175DF8043}" destId="{7A04191E-61B2-4E6C-A19A-77E410008B58}" srcOrd="1" destOrd="0" parTransId="{7B749FA9-FD0E-41E3-9A74-2028836BAC44}" sibTransId="{6643F66E-828B-4AAB-9488-D46837D3775C}"/>
    <dgm:cxn modelId="{B9705BA6-1968-4EFB-90B6-F0D626737C13}" type="presOf" srcId="{1534F014-F799-4642-97C6-B8783196D745}" destId="{32FA0B77-0AA0-472B-B4D6-0C6EDD254A6C}" srcOrd="1" destOrd="0" presId="urn:microsoft.com/office/officeart/2005/8/layout/orgChart1"/>
    <dgm:cxn modelId="{C19767AB-8CC8-4299-A277-A8BE6A5D90EC}" type="presOf" srcId="{5919E6D9-98D2-4DC7-9261-3AE2F976F596}" destId="{7F89C484-AD61-45E8-97E3-252E98B8458A}" srcOrd="0" destOrd="0" presId="urn:microsoft.com/office/officeart/2005/8/layout/orgChart1"/>
    <dgm:cxn modelId="{407097BD-F790-45F1-8056-968521070DC6}" type="presOf" srcId="{22CC601A-DEB4-452C-A5F6-DDE83923C7FC}" destId="{04FE5EE3-D308-4AEF-BC79-9168BFCBC847}" srcOrd="0" destOrd="0" presId="urn:microsoft.com/office/officeart/2005/8/layout/orgChart1"/>
    <dgm:cxn modelId="{A96DE961-FD48-4E70-83CB-8E53155FBFC6}" type="presOf" srcId="{72CEA2B4-8D35-4AC0-B9C5-4CA175DF8043}" destId="{8EBB981B-90FA-48D9-B3FA-9FAADF22C1DE}" srcOrd="1" destOrd="0" presId="urn:microsoft.com/office/officeart/2005/8/layout/orgChart1"/>
    <dgm:cxn modelId="{751EFE9A-5D0A-4BDD-BDD9-4AC4C6002786}" type="presOf" srcId="{5919E6D9-98D2-4DC7-9261-3AE2F976F596}" destId="{31AA46CF-6CED-483B-B88D-348E15A182CC}" srcOrd="1" destOrd="0" presId="urn:microsoft.com/office/officeart/2005/8/layout/orgChart1"/>
    <dgm:cxn modelId="{FDFD1B85-ED8B-48E6-9652-E76E356B4BB6}" type="presOf" srcId="{662FD390-B640-4B58-8A56-65945F4FA92F}" destId="{75D594E1-C1D4-453F-B685-AD6C38564370}" srcOrd="0" destOrd="0" presId="urn:microsoft.com/office/officeart/2005/8/layout/orgChart1"/>
    <dgm:cxn modelId="{50DE22BA-1D56-4EE4-A1F9-2BFDBF3A435B}" type="presOf" srcId="{22CC601A-DEB4-452C-A5F6-DDE83923C7FC}" destId="{944AF9DC-F297-4E03-A859-C4CC30615BC1}" srcOrd="1" destOrd="0" presId="urn:microsoft.com/office/officeart/2005/8/layout/orgChart1"/>
    <dgm:cxn modelId="{86F54C60-6A38-4428-AFB8-B9E709AD239F}" type="presOf" srcId="{AA4D37F0-6827-463C-963B-FFDA4940BEB8}" destId="{E161A75C-C916-4170-A8CA-9ED90670AA03}" srcOrd="0" destOrd="0" presId="urn:microsoft.com/office/officeart/2005/8/layout/orgChart1"/>
    <dgm:cxn modelId="{8EFF075F-B422-42BD-A6C8-B5ABEEBF24D1}" type="presOf" srcId="{1534F014-F799-4642-97C6-B8783196D745}" destId="{129B6DCC-9FCC-4018-8B35-F07220DE7F54}" srcOrd="0" destOrd="0" presId="urn:microsoft.com/office/officeart/2005/8/layout/orgChart1"/>
    <dgm:cxn modelId="{BF5DC4F6-7E93-423E-BD62-9A3B4607EBAD}" type="presOf" srcId="{407CA63D-3453-4308-BDCB-5571092DFD70}" destId="{BFF09C33-FA7B-4817-AF23-354EDFE0D764}" srcOrd="0" destOrd="0" presId="urn:microsoft.com/office/officeart/2005/8/layout/orgChart1"/>
    <dgm:cxn modelId="{1115E700-C767-4C25-89B8-CA4B6BF76959}" type="presParOf" srcId="{D422C1CA-206E-4130-9683-145FA9A2DBAD}" destId="{C8F3D732-B972-412A-8127-FACD78895F75}" srcOrd="0" destOrd="0" presId="urn:microsoft.com/office/officeart/2005/8/layout/orgChart1"/>
    <dgm:cxn modelId="{275D5806-DFC4-4141-8805-AADDA34ACA6F}" type="presParOf" srcId="{C8F3D732-B972-412A-8127-FACD78895F75}" destId="{85CFBAD6-4524-4D87-B116-514288E991DB}" srcOrd="0" destOrd="0" presId="urn:microsoft.com/office/officeart/2005/8/layout/orgChart1"/>
    <dgm:cxn modelId="{1F677772-22CC-43D8-9770-C1766ED4EB54}" type="presParOf" srcId="{85CFBAD6-4524-4D87-B116-514288E991DB}" destId="{85140C31-8A4F-43F3-A065-EA49AA16E56D}" srcOrd="0" destOrd="0" presId="urn:microsoft.com/office/officeart/2005/8/layout/orgChart1"/>
    <dgm:cxn modelId="{5CA5B123-A5B5-4910-89AF-4BE381DC7BEE}" type="presParOf" srcId="{85CFBAD6-4524-4D87-B116-514288E991DB}" destId="{8EBB981B-90FA-48D9-B3FA-9FAADF22C1DE}" srcOrd="1" destOrd="0" presId="urn:microsoft.com/office/officeart/2005/8/layout/orgChart1"/>
    <dgm:cxn modelId="{EC127F3B-95A0-43F8-B0B8-28F728EA4EBE}" type="presParOf" srcId="{C8F3D732-B972-412A-8127-FACD78895F75}" destId="{237CCE03-ABA3-4C29-B6DA-3AE62B2103D0}" srcOrd="1" destOrd="0" presId="urn:microsoft.com/office/officeart/2005/8/layout/orgChart1"/>
    <dgm:cxn modelId="{5D427538-8827-4031-99E8-292F0E735ADB}" type="presParOf" srcId="{237CCE03-ABA3-4C29-B6DA-3AE62B2103D0}" destId="{E0CDC150-4D7B-4DA3-AF97-807BB443DC60}" srcOrd="0" destOrd="0" presId="urn:microsoft.com/office/officeart/2005/8/layout/orgChart1"/>
    <dgm:cxn modelId="{6D9CAD0C-5E03-4234-B743-482036783EAC}" type="presParOf" srcId="{237CCE03-ABA3-4C29-B6DA-3AE62B2103D0}" destId="{C8247741-60BA-4D73-99A2-1ACC4A25F48D}" srcOrd="1" destOrd="0" presId="urn:microsoft.com/office/officeart/2005/8/layout/orgChart1"/>
    <dgm:cxn modelId="{B64CA067-D721-4479-9767-757557499AC3}" type="presParOf" srcId="{C8247741-60BA-4D73-99A2-1ACC4A25F48D}" destId="{D3F21982-09C4-42C9-84CB-5950021F9DD7}" srcOrd="0" destOrd="0" presId="urn:microsoft.com/office/officeart/2005/8/layout/orgChart1"/>
    <dgm:cxn modelId="{BC4D6183-C5CE-4CCD-A090-17C54C46B67D}" type="presParOf" srcId="{D3F21982-09C4-42C9-84CB-5950021F9DD7}" destId="{04FE5EE3-D308-4AEF-BC79-9168BFCBC847}" srcOrd="0" destOrd="0" presId="urn:microsoft.com/office/officeart/2005/8/layout/orgChart1"/>
    <dgm:cxn modelId="{10B84008-4C7B-478F-AC60-D87B869353ED}" type="presParOf" srcId="{D3F21982-09C4-42C9-84CB-5950021F9DD7}" destId="{944AF9DC-F297-4E03-A859-C4CC30615BC1}" srcOrd="1" destOrd="0" presId="urn:microsoft.com/office/officeart/2005/8/layout/orgChart1"/>
    <dgm:cxn modelId="{B746E345-7DC6-4448-B125-0C7D0CA7F32D}" type="presParOf" srcId="{C8247741-60BA-4D73-99A2-1ACC4A25F48D}" destId="{BACDE778-3D98-4F23-A76E-19BA8B5D2B4A}" srcOrd="1" destOrd="0" presId="urn:microsoft.com/office/officeart/2005/8/layout/orgChart1"/>
    <dgm:cxn modelId="{8E1A6742-C4E3-4391-8BB5-32919E309234}" type="presParOf" srcId="{BACDE778-3D98-4F23-A76E-19BA8B5D2B4A}" destId="{5C245725-6849-4659-991B-6DDD6C68A8D7}" srcOrd="0" destOrd="0" presId="urn:microsoft.com/office/officeart/2005/8/layout/orgChart1"/>
    <dgm:cxn modelId="{D67981F8-B21E-410F-81EF-2F9510EA96F4}" type="presParOf" srcId="{BACDE778-3D98-4F23-A76E-19BA8B5D2B4A}" destId="{B0EDB4D2-1C18-4481-812E-732D17E43844}" srcOrd="1" destOrd="0" presId="urn:microsoft.com/office/officeart/2005/8/layout/orgChart1"/>
    <dgm:cxn modelId="{3F25F58F-CABB-416F-8D96-878B60EB4239}" type="presParOf" srcId="{B0EDB4D2-1C18-4481-812E-732D17E43844}" destId="{CA474FD9-D5CE-47C2-BE60-EE613E497C85}" srcOrd="0" destOrd="0" presId="urn:microsoft.com/office/officeart/2005/8/layout/orgChart1"/>
    <dgm:cxn modelId="{F2B4C0BB-C56C-449F-9657-5E593CBC4112}" type="presParOf" srcId="{CA474FD9-D5CE-47C2-BE60-EE613E497C85}" destId="{7F89C484-AD61-45E8-97E3-252E98B8458A}" srcOrd="0" destOrd="0" presId="urn:microsoft.com/office/officeart/2005/8/layout/orgChart1"/>
    <dgm:cxn modelId="{F2F6B479-E4CF-41C7-836D-C18804157519}" type="presParOf" srcId="{CA474FD9-D5CE-47C2-BE60-EE613E497C85}" destId="{31AA46CF-6CED-483B-B88D-348E15A182CC}" srcOrd="1" destOrd="0" presId="urn:microsoft.com/office/officeart/2005/8/layout/orgChart1"/>
    <dgm:cxn modelId="{696355D1-2EBB-460C-8B81-302D4D6FEDD9}" type="presParOf" srcId="{B0EDB4D2-1C18-4481-812E-732D17E43844}" destId="{E97C8141-1D58-492D-98D9-245989423A9D}" srcOrd="1" destOrd="0" presId="urn:microsoft.com/office/officeart/2005/8/layout/orgChart1"/>
    <dgm:cxn modelId="{EB30D6CF-3826-43F7-BEF5-9D261BEB5B71}" type="presParOf" srcId="{B0EDB4D2-1C18-4481-812E-732D17E43844}" destId="{92EC4275-C96C-4364-9D71-FB92A4213852}" srcOrd="2" destOrd="0" presId="urn:microsoft.com/office/officeart/2005/8/layout/orgChart1"/>
    <dgm:cxn modelId="{5443F5A0-E8A9-4265-9779-621223AEEDD7}" type="presParOf" srcId="{BACDE778-3D98-4F23-A76E-19BA8B5D2B4A}" destId="{D27202B3-87DF-429F-B18F-53B6BB8CF0DB}" srcOrd="2" destOrd="0" presId="urn:microsoft.com/office/officeart/2005/8/layout/orgChart1"/>
    <dgm:cxn modelId="{744374CE-B63D-40D7-82D2-723486416353}" type="presParOf" srcId="{BACDE778-3D98-4F23-A76E-19BA8B5D2B4A}" destId="{064E1247-F602-4B1B-AD47-C778382E9B71}" srcOrd="3" destOrd="0" presId="urn:microsoft.com/office/officeart/2005/8/layout/orgChart1"/>
    <dgm:cxn modelId="{7083C375-F415-43BA-92D1-727720C2DEC0}" type="presParOf" srcId="{064E1247-F602-4B1B-AD47-C778382E9B71}" destId="{5F6751DE-F0FA-43E1-BC7A-7AB8F3770DFA}" srcOrd="0" destOrd="0" presId="urn:microsoft.com/office/officeart/2005/8/layout/orgChart1"/>
    <dgm:cxn modelId="{E69C6EC6-599E-4272-A9C6-54AC90E04CE1}" type="presParOf" srcId="{5F6751DE-F0FA-43E1-BC7A-7AB8F3770DFA}" destId="{129B6DCC-9FCC-4018-8B35-F07220DE7F54}" srcOrd="0" destOrd="0" presId="urn:microsoft.com/office/officeart/2005/8/layout/orgChart1"/>
    <dgm:cxn modelId="{7EF8DD27-D146-4CE0-AA23-411A5CA1BDBC}" type="presParOf" srcId="{5F6751DE-F0FA-43E1-BC7A-7AB8F3770DFA}" destId="{32FA0B77-0AA0-472B-B4D6-0C6EDD254A6C}" srcOrd="1" destOrd="0" presId="urn:microsoft.com/office/officeart/2005/8/layout/orgChart1"/>
    <dgm:cxn modelId="{0F74CB5E-5509-479F-AC77-C07BE5A4B387}" type="presParOf" srcId="{064E1247-F602-4B1B-AD47-C778382E9B71}" destId="{F4E398E1-06BC-4566-BC60-8D0E9DC6214B}" srcOrd="1" destOrd="0" presId="urn:microsoft.com/office/officeart/2005/8/layout/orgChart1"/>
    <dgm:cxn modelId="{B2A39458-A3BD-48EA-8FAD-9BF3F01FC63E}" type="presParOf" srcId="{064E1247-F602-4B1B-AD47-C778382E9B71}" destId="{FC1A2E1A-2542-4DDE-AC2B-A05E5FD8084C}" srcOrd="2" destOrd="0" presId="urn:microsoft.com/office/officeart/2005/8/layout/orgChart1"/>
    <dgm:cxn modelId="{54D667DE-7297-4505-A65F-D1034857AF27}" type="presParOf" srcId="{C8247741-60BA-4D73-99A2-1ACC4A25F48D}" destId="{8B79BD55-EBA6-42B5-B26F-74EA3A05C847}" srcOrd="2" destOrd="0" presId="urn:microsoft.com/office/officeart/2005/8/layout/orgChart1"/>
    <dgm:cxn modelId="{8A8FE2D7-EE5E-4AD3-B935-3E607330A115}" type="presParOf" srcId="{237CCE03-ABA3-4C29-B6DA-3AE62B2103D0}" destId="{500D00A1-A847-4B2E-8DFD-0B35A0F681F5}" srcOrd="2" destOrd="0" presId="urn:microsoft.com/office/officeart/2005/8/layout/orgChart1"/>
    <dgm:cxn modelId="{322073DD-F5E8-4953-87BC-404BD04985AE}" type="presParOf" srcId="{237CCE03-ABA3-4C29-B6DA-3AE62B2103D0}" destId="{22D7E37D-66D7-476F-AE42-806DC3CB6E1A}" srcOrd="3" destOrd="0" presId="urn:microsoft.com/office/officeart/2005/8/layout/orgChart1"/>
    <dgm:cxn modelId="{F0AC7487-A2DC-4F6F-A3CC-5C183977DECA}" type="presParOf" srcId="{22D7E37D-66D7-476F-AE42-806DC3CB6E1A}" destId="{2BB4D005-C79E-4A73-968F-4D0FCC1AAF7D}" srcOrd="0" destOrd="0" presId="urn:microsoft.com/office/officeart/2005/8/layout/orgChart1"/>
    <dgm:cxn modelId="{FA0841F7-BC25-4315-93E6-531819F22C64}" type="presParOf" srcId="{2BB4D005-C79E-4A73-968F-4D0FCC1AAF7D}" destId="{BA8574A7-A499-4646-9A9E-D6F4EDFDE433}" srcOrd="0" destOrd="0" presId="urn:microsoft.com/office/officeart/2005/8/layout/orgChart1"/>
    <dgm:cxn modelId="{3E3674D9-0FA4-4150-93EC-28CEE2839C73}" type="presParOf" srcId="{2BB4D005-C79E-4A73-968F-4D0FCC1AAF7D}" destId="{B0338E6D-7F17-46F1-A9CA-1BB780FB2B1E}" srcOrd="1" destOrd="0" presId="urn:microsoft.com/office/officeart/2005/8/layout/orgChart1"/>
    <dgm:cxn modelId="{E59CEC22-9221-45CC-A1FD-408C8E4D3F34}" type="presParOf" srcId="{22D7E37D-66D7-476F-AE42-806DC3CB6E1A}" destId="{0BB25C5A-790F-4A92-B0D2-C56F2AEF00E3}" srcOrd="1" destOrd="0" presId="urn:microsoft.com/office/officeart/2005/8/layout/orgChart1"/>
    <dgm:cxn modelId="{A9BD5A58-7775-42BE-A4B1-7989A6115F3E}" type="presParOf" srcId="{0BB25C5A-790F-4A92-B0D2-C56F2AEF00E3}" destId="{C89CC7D0-AA06-4D95-AD58-45991CB65961}" srcOrd="0" destOrd="0" presId="urn:microsoft.com/office/officeart/2005/8/layout/orgChart1"/>
    <dgm:cxn modelId="{D020A2CE-0237-4B2B-834F-126A1A7385F4}" type="presParOf" srcId="{0BB25C5A-790F-4A92-B0D2-C56F2AEF00E3}" destId="{F5518B1B-B725-496A-9517-34CD94AABC71}" srcOrd="1" destOrd="0" presId="urn:microsoft.com/office/officeart/2005/8/layout/orgChart1"/>
    <dgm:cxn modelId="{55AC375E-FA17-49FE-98A9-3B527BC3765F}" type="presParOf" srcId="{F5518B1B-B725-496A-9517-34CD94AABC71}" destId="{96C524C6-335D-495B-9983-80FD7FE774D7}" srcOrd="0" destOrd="0" presId="urn:microsoft.com/office/officeart/2005/8/layout/orgChart1"/>
    <dgm:cxn modelId="{005E5FAD-B870-452D-8DA1-EA5AB15959BE}" type="presParOf" srcId="{96C524C6-335D-495B-9983-80FD7FE774D7}" destId="{8375AB5A-4E8E-460A-B5C4-6FF3640209A4}" srcOrd="0" destOrd="0" presId="urn:microsoft.com/office/officeart/2005/8/layout/orgChart1"/>
    <dgm:cxn modelId="{64249EC3-FE11-48AB-AF24-89022A1699EF}" type="presParOf" srcId="{96C524C6-335D-495B-9983-80FD7FE774D7}" destId="{82A6E5C5-7204-45EC-80B0-8326F5CEF01A}" srcOrd="1" destOrd="0" presId="urn:microsoft.com/office/officeart/2005/8/layout/orgChart1"/>
    <dgm:cxn modelId="{1B103CE1-E784-4880-B415-F8CF2E9A9E00}" type="presParOf" srcId="{F5518B1B-B725-496A-9517-34CD94AABC71}" destId="{82B1F554-929A-4A81-B229-E0083D5F4183}" srcOrd="1" destOrd="0" presId="urn:microsoft.com/office/officeart/2005/8/layout/orgChart1"/>
    <dgm:cxn modelId="{535874A6-178C-4BD4-A454-719EC2F1EC01}" type="presParOf" srcId="{F5518B1B-B725-496A-9517-34CD94AABC71}" destId="{F088F90D-86CF-42B9-AA03-2A48C72B7C67}" srcOrd="2" destOrd="0" presId="urn:microsoft.com/office/officeart/2005/8/layout/orgChart1"/>
    <dgm:cxn modelId="{389893A7-D0A3-4459-8D17-DC9A14B8C011}" type="presParOf" srcId="{0BB25C5A-790F-4A92-B0D2-C56F2AEF00E3}" destId="{E161A75C-C916-4170-A8CA-9ED90670AA03}" srcOrd="2" destOrd="0" presId="urn:microsoft.com/office/officeart/2005/8/layout/orgChart1"/>
    <dgm:cxn modelId="{343FA7BC-A06C-4B01-9914-E3C760DE9E7D}" type="presParOf" srcId="{0BB25C5A-790F-4A92-B0D2-C56F2AEF00E3}" destId="{14C5949C-711F-441E-A850-EEDFF63564E5}" srcOrd="3" destOrd="0" presId="urn:microsoft.com/office/officeart/2005/8/layout/orgChart1"/>
    <dgm:cxn modelId="{63297D9F-6E05-46E8-B969-3E4F7A0C0F35}" type="presParOf" srcId="{14C5949C-711F-441E-A850-EEDFF63564E5}" destId="{291C866F-96C3-4C50-8461-DD3CEE573B98}" srcOrd="0" destOrd="0" presId="urn:microsoft.com/office/officeart/2005/8/layout/orgChart1"/>
    <dgm:cxn modelId="{8B71B0DD-75B7-4AE2-8033-27BE79C76B66}" type="presParOf" srcId="{291C866F-96C3-4C50-8461-DD3CEE573B98}" destId="{BFF09C33-FA7B-4817-AF23-354EDFE0D764}" srcOrd="0" destOrd="0" presId="urn:microsoft.com/office/officeart/2005/8/layout/orgChart1"/>
    <dgm:cxn modelId="{ED0F1C86-9E19-4471-B4C7-74421B6BF251}" type="presParOf" srcId="{291C866F-96C3-4C50-8461-DD3CEE573B98}" destId="{431554ED-E00D-4D7F-A3F8-D504527275C9}" srcOrd="1" destOrd="0" presId="urn:microsoft.com/office/officeart/2005/8/layout/orgChart1"/>
    <dgm:cxn modelId="{7A1B4C52-58F2-40B4-A4D5-6DB80503F5CF}" type="presParOf" srcId="{14C5949C-711F-441E-A850-EEDFF63564E5}" destId="{32FC6757-E3DD-4042-9746-E1EAC7CDF4D6}" srcOrd="1" destOrd="0" presId="urn:microsoft.com/office/officeart/2005/8/layout/orgChart1"/>
    <dgm:cxn modelId="{C8F90211-DE18-402C-96BE-BBD71D37630A}" type="presParOf" srcId="{14C5949C-711F-441E-A850-EEDFF63564E5}" destId="{A1239A41-EBCA-4922-8119-23A72132DE13}" srcOrd="2" destOrd="0" presId="urn:microsoft.com/office/officeart/2005/8/layout/orgChart1"/>
    <dgm:cxn modelId="{0AD8AE7A-9FE6-4DE9-AF90-6D29FCFAB1EB}" type="presParOf" srcId="{0BB25C5A-790F-4A92-B0D2-C56F2AEF00E3}" destId="{CF5D30A2-E6FF-40EE-85DE-89E75D8D1794}" srcOrd="4" destOrd="0" presId="urn:microsoft.com/office/officeart/2005/8/layout/orgChart1"/>
    <dgm:cxn modelId="{79275999-8392-4F83-9D18-30376ABFF983}" type="presParOf" srcId="{0BB25C5A-790F-4A92-B0D2-C56F2AEF00E3}" destId="{3B72A27E-E53A-4240-8FCC-4511FF75210F}" srcOrd="5" destOrd="0" presId="urn:microsoft.com/office/officeart/2005/8/layout/orgChart1"/>
    <dgm:cxn modelId="{017FD9B3-5193-45B9-8182-84C8A391F521}" type="presParOf" srcId="{3B72A27E-E53A-4240-8FCC-4511FF75210F}" destId="{286BE7AA-3A80-4CCC-A240-78C7A66432E2}" srcOrd="0" destOrd="0" presId="urn:microsoft.com/office/officeart/2005/8/layout/orgChart1"/>
    <dgm:cxn modelId="{F75D9308-9322-422B-A44F-F620E5B82665}" type="presParOf" srcId="{286BE7AA-3A80-4CCC-A240-78C7A66432E2}" destId="{75D594E1-C1D4-453F-B685-AD6C38564370}" srcOrd="0" destOrd="0" presId="urn:microsoft.com/office/officeart/2005/8/layout/orgChart1"/>
    <dgm:cxn modelId="{F692BFCF-995B-4C66-9A2F-3574D1BB8B82}" type="presParOf" srcId="{286BE7AA-3A80-4CCC-A240-78C7A66432E2}" destId="{EACEAB40-43C6-45BD-817A-E65A46E9D709}" srcOrd="1" destOrd="0" presId="urn:microsoft.com/office/officeart/2005/8/layout/orgChart1"/>
    <dgm:cxn modelId="{894EC290-2A7B-47D8-A61C-0E9891EA9938}" type="presParOf" srcId="{3B72A27E-E53A-4240-8FCC-4511FF75210F}" destId="{C83B0AB3-3C21-4C9E-8717-04BC166DD7A5}" srcOrd="1" destOrd="0" presId="urn:microsoft.com/office/officeart/2005/8/layout/orgChart1"/>
    <dgm:cxn modelId="{A0ECA5F4-3321-4C87-BAEB-ACACEE0CBD33}" type="presParOf" srcId="{3B72A27E-E53A-4240-8FCC-4511FF75210F}" destId="{BA73FD6A-EED3-424E-ACFD-92A7A5463364}" srcOrd="2" destOrd="0" presId="urn:microsoft.com/office/officeart/2005/8/layout/orgChart1"/>
    <dgm:cxn modelId="{6BD6C591-35CE-4018-88FE-CBFADBF4A459}" type="presParOf" srcId="{22D7E37D-66D7-476F-AE42-806DC3CB6E1A}" destId="{D00ACAF0-8D72-4F5B-A2AB-EBDB25886454}" srcOrd="2" destOrd="0" presId="urn:microsoft.com/office/officeart/2005/8/layout/orgChart1"/>
    <dgm:cxn modelId="{4DE4D63D-B7F7-4F73-B0E8-0E00B751B151}" type="presParOf" srcId="{C8F3D732-B972-412A-8127-FACD78895F75}" destId="{82EDB2AE-C9DA-4044-8296-E78BDE108BB0}" srcOrd="2" destOrd="0" presId="urn:microsoft.com/office/officeart/2005/8/layout/orgChar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6A4930-DC9D-4A62-8F2D-41560FE2F5DD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9FF92C5C-D1AF-40A9-9D99-7F9152942768}">
      <dgm:prSet phldrT="[Texto]"/>
      <dgm:spPr/>
      <dgm:t>
        <a:bodyPr/>
        <a:lstStyle/>
        <a:p>
          <a:r>
            <a:rPr lang="pt-BR"/>
            <a:t>PRESIDÊNCIA</a:t>
          </a:r>
        </a:p>
      </dgm:t>
    </dgm:pt>
    <dgm:pt modelId="{0A80163A-6D9E-4E22-B2DC-A698B8056E9A}" type="parTrans" cxnId="{1CDFC5D0-C525-40FB-9C2E-1C3A664DBE74}">
      <dgm:prSet/>
      <dgm:spPr/>
      <dgm:t>
        <a:bodyPr/>
        <a:lstStyle/>
        <a:p>
          <a:endParaRPr lang="pt-BR"/>
        </a:p>
      </dgm:t>
    </dgm:pt>
    <dgm:pt modelId="{017E5156-1DED-4524-8966-DA04F7C12373}" type="sibTrans" cxnId="{1CDFC5D0-C525-40FB-9C2E-1C3A664DBE74}">
      <dgm:prSet/>
      <dgm:spPr/>
      <dgm:t>
        <a:bodyPr/>
        <a:lstStyle/>
        <a:p>
          <a:endParaRPr lang="pt-BR"/>
        </a:p>
      </dgm:t>
    </dgm:pt>
    <dgm:pt modelId="{BE02C054-C022-40EC-805D-38AB3C3445DE}">
      <dgm:prSet phldrT="[Texto]"/>
      <dgm:spPr/>
      <dgm:t>
        <a:bodyPr/>
        <a:lstStyle/>
        <a:p>
          <a:r>
            <a:rPr lang="pt-BR"/>
            <a:t>Programa de avaliação 1</a:t>
          </a:r>
        </a:p>
      </dgm:t>
    </dgm:pt>
    <dgm:pt modelId="{6E402868-D004-4F37-B6B2-43E822C4132E}" type="parTrans" cxnId="{3ACCEE40-302F-4424-81D7-F69A5B3DC18A}">
      <dgm:prSet/>
      <dgm:spPr/>
      <dgm:t>
        <a:bodyPr/>
        <a:lstStyle/>
        <a:p>
          <a:endParaRPr lang="pt-BR"/>
        </a:p>
      </dgm:t>
    </dgm:pt>
    <dgm:pt modelId="{1D6A46FF-60D2-46B1-9570-5343DDFD0E50}" type="sibTrans" cxnId="{3ACCEE40-302F-4424-81D7-F69A5B3DC18A}">
      <dgm:prSet/>
      <dgm:spPr/>
      <dgm:t>
        <a:bodyPr/>
        <a:lstStyle/>
        <a:p>
          <a:endParaRPr lang="pt-BR"/>
        </a:p>
      </dgm:t>
    </dgm:pt>
    <dgm:pt modelId="{782373B2-26F4-4EA6-AB84-24AE6779A3D0}">
      <dgm:prSet phldrT="[Texto]"/>
      <dgm:spPr/>
      <dgm:t>
        <a:bodyPr/>
        <a:lstStyle/>
        <a:p>
          <a:r>
            <a:rPr lang="pt-BR"/>
            <a:t>Etapa 1</a:t>
          </a:r>
        </a:p>
      </dgm:t>
    </dgm:pt>
    <dgm:pt modelId="{99F7B59B-2008-4FDB-BBF1-00FFD24FD79A}" type="parTrans" cxnId="{A28D7408-7B5C-4264-ACE5-C5FFD848818C}">
      <dgm:prSet/>
      <dgm:spPr/>
      <dgm:t>
        <a:bodyPr/>
        <a:lstStyle/>
        <a:p>
          <a:endParaRPr lang="pt-BR"/>
        </a:p>
      </dgm:t>
    </dgm:pt>
    <dgm:pt modelId="{D811D293-5650-4385-A53B-EEB4FC13AAEB}" type="sibTrans" cxnId="{A28D7408-7B5C-4264-ACE5-C5FFD848818C}">
      <dgm:prSet/>
      <dgm:spPr/>
      <dgm:t>
        <a:bodyPr/>
        <a:lstStyle/>
        <a:p>
          <a:endParaRPr lang="pt-BR"/>
        </a:p>
      </dgm:t>
    </dgm:pt>
    <dgm:pt modelId="{549F4E31-F0DE-4FF1-81C1-0C1C313378B5}">
      <dgm:prSet phldrT="[Texto]"/>
      <dgm:spPr/>
      <dgm:t>
        <a:bodyPr/>
        <a:lstStyle/>
        <a:p>
          <a:r>
            <a:rPr lang="pt-BR"/>
            <a:t>Etapa 2</a:t>
          </a:r>
        </a:p>
      </dgm:t>
    </dgm:pt>
    <dgm:pt modelId="{550F7902-057C-44BC-8F1E-339C1573BDBB}" type="parTrans" cxnId="{545638B3-6827-44EA-B08F-379042593567}">
      <dgm:prSet/>
      <dgm:spPr/>
      <dgm:t>
        <a:bodyPr/>
        <a:lstStyle/>
        <a:p>
          <a:endParaRPr lang="pt-BR"/>
        </a:p>
      </dgm:t>
    </dgm:pt>
    <dgm:pt modelId="{B666299C-42C8-4F26-98AF-5BFB8D38FE4C}" type="sibTrans" cxnId="{545638B3-6827-44EA-B08F-379042593567}">
      <dgm:prSet/>
      <dgm:spPr/>
      <dgm:t>
        <a:bodyPr/>
        <a:lstStyle/>
        <a:p>
          <a:endParaRPr lang="pt-BR"/>
        </a:p>
      </dgm:t>
    </dgm:pt>
    <dgm:pt modelId="{461EC93A-57A4-4C70-86C0-433E732C0441}">
      <dgm:prSet phldrT="[Texto]"/>
      <dgm:spPr/>
      <dgm:t>
        <a:bodyPr/>
        <a:lstStyle/>
        <a:p>
          <a:r>
            <a:rPr lang="pt-BR"/>
            <a:t>Avaliação de desempenho</a:t>
          </a:r>
        </a:p>
      </dgm:t>
    </dgm:pt>
    <dgm:pt modelId="{63CA75B3-3B9E-4D47-AC3D-D44962FD0BEC}" type="parTrans" cxnId="{1C1633C4-799B-493A-A5C6-00087761EF9B}">
      <dgm:prSet/>
      <dgm:spPr/>
      <dgm:t>
        <a:bodyPr/>
        <a:lstStyle/>
        <a:p>
          <a:endParaRPr lang="pt-BR"/>
        </a:p>
      </dgm:t>
    </dgm:pt>
    <dgm:pt modelId="{0B0FC971-54C3-4649-86E2-DB4DF1B19D35}" type="sibTrans" cxnId="{1C1633C4-799B-493A-A5C6-00087761EF9B}">
      <dgm:prSet/>
      <dgm:spPr/>
      <dgm:t>
        <a:bodyPr/>
        <a:lstStyle/>
        <a:p>
          <a:endParaRPr lang="pt-BR"/>
        </a:p>
      </dgm:t>
    </dgm:pt>
    <dgm:pt modelId="{F93761B2-C608-4FD9-B7CC-FA13ADF8DCD6}">
      <dgm:prSet phldrT="[Texto]"/>
      <dgm:spPr/>
      <dgm:t>
        <a:bodyPr/>
        <a:lstStyle/>
        <a:p>
          <a:r>
            <a:rPr lang="pt-BR"/>
            <a:t>Requisitos e habilidades</a:t>
          </a:r>
        </a:p>
      </dgm:t>
    </dgm:pt>
    <dgm:pt modelId="{59F99D7F-FA90-4AB8-AC33-C3ABE9FFD868}" type="parTrans" cxnId="{F6DE54E0-EF77-48E9-9E81-49A312A21FFB}">
      <dgm:prSet/>
      <dgm:spPr/>
      <dgm:t>
        <a:bodyPr/>
        <a:lstStyle/>
        <a:p>
          <a:endParaRPr lang="pt-BR"/>
        </a:p>
      </dgm:t>
    </dgm:pt>
    <dgm:pt modelId="{25957379-AD2D-4718-B4FF-FFADB48C3DAD}" type="sibTrans" cxnId="{F6DE54E0-EF77-48E9-9E81-49A312A21FFB}">
      <dgm:prSet/>
      <dgm:spPr/>
      <dgm:t>
        <a:bodyPr/>
        <a:lstStyle/>
        <a:p>
          <a:endParaRPr lang="pt-BR"/>
        </a:p>
      </dgm:t>
    </dgm:pt>
    <dgm:pt modelId="{424814BF-DD37-40FB-AA71-8CE7179FD035}">
      <dgm:prSet phldrT="[Texto]"/>
      <dgm:spPr/>
      <dgm:t>
        <a:bodyPr/>
        <a:lstStyle/>
        <a:p>
          <a:r>
            <a:rPr lang="pt-BR"/>
            <a:t>Etapa 3</a:t>
          </a:r>
        </a:p>
      </dgm:t>
    </dgm:pt>
    <dgm:pt modelId="{B337E1CD-E8E6-4EC9-A8CB-D526EEF573DD}" type="parTrans" cxnId="{843C2185-74DF-414E-88E4-19001CE78052}">
      <dgm:prSet/>
      <dgm:spPr/>
      <dgm:t>
        <a:bodyPr/>
        <a:lstStyle/>
        <a:p>
          <a:endParaRPr lang="pt-BR"/>
        </a:p>
      </dgm:t>
    </dgm:pt>
    <dgm:pt modelId="{857BD6EB-E73F-45C5-9301-80DECD8A544E}" type="sibTrans" cxnId="{843C2185-74DF-414E-88E4-19001CE78052}">
      <dgm:prSet/>
      <dgm:spPr/>
      <dgm:t>
        <a:bodyPr/>
        <a:lstStyle/>
        <a:p>
          <a:endParaRPr lang="pt-BR"/>
        </a:p>
      </dgm:t>
    </dgm:pt>
    <dgm:pt modelId="{7E2C2CE3-29F3-4E16-9DF2-DDBF80E95B65}">
      <dgm:prSet phldrT="[Texto]"/>
      <dgm:spPr/>
      <dgm:t>
        <a:bodyPr/>
        <a:lstStyle/>
        <a:p>
          <a:r>
            <a:rPr lang="pt-BR"/>
            <a:t>Relatórios de dados</a:t>
          </a:r>
        </a:p>
      </dgm:t>
    </dgm:pt>
    <dgm:pt modelId="{EA181BF9-2456-492D-8F52-1529AEFF77FD}" type="parTrans" cxnId="{92FD09A5-F1C8-4739-B6F5-56BA67CDD385}">
      <dgm:prSet/>
      <dgm:spPr/>
      <dgm:t>
        <a:bodyPr/>
        <a:lstStyle/>
        <a:p>
          <a:endParaRPr lang="pt-BR"/>
        </a:p>
      </dgm:t>
    </dgm:pt>
    <dgm:pt modelId="{38198F8D-8DF4-4862-95BB-0AB653634764}" type="sibTrans" cxnId="{92FD09A5-F1C8-4739-B6F5-56BA67CDD385}">
      <dgm:prSet/>
      <dgm:spPr/>
      <dgm:t>
        <a:bodyPr/>
        <a:lstStyle/>
        <a:p>
          <a:endParaRPr lang="pt-BR"/>
        </a:p>
      </dgm:t>
    </dgm:pt>
    <dgm:pt modelId="{E7D65249-F1CB-4290-AB5C-CE7E41370789}">
      <dgm:prSet phldrT="[Texto]"/>
      <dgm:spPr/>
      <dgm:t>
        <a:bodyPr/>
        <a:lstStyle/>
        <a:p>
          <a:r>
            <a:rPr lang="pt-BR"/>
            <a:t>Programa de avaliação 2</a:t>
          </a:r>
        </a:p>
      </dgm:t>
    </dgm:pt>
    <dgm:pt modelId="{E17F853B-B3B0-4636-9A12-56C3688D74FD}" type="parTrans" cxnId="{B5A42C65-3332-4C8D-A7DF-D531BB7C7CCF}">
      <dgm:prSet/>
      <dgm:spPr/>
      <dgm:t>
        <a:bodyPr/>
        <a:lstStyle/>
        <a:p>
          <a:endParaRPr lang="pt-BR"/>
        </a:p>
      </dgm:t>
    </dgm:pt>
    <dgm:pt modelId="{5CEFE269-E7EA-4504-8E0D-7EA6453CDC2B}" type="sibTrans" cxnId="{B5A42C65-3332-4C8D-A7DF-D531BB7C7CCF}">
      <dgm:prSet/>
      <dgm:spPr/>
      <dgm:t>
        <a:bodyPr/>
        <a:lstStyle/>
        <a:p>
          <a:endParaRPr lang="pt-BR"/>
        </a:p>
      </dgm:t>
    </dgm:pt>
    <dgm:pt modelId="{1230D20A-6414-40F7-901B-D9C328A54084}">
      <dgm:prSet phldrT="[Texto]"/>
      <dgm:spPr/>
      <dgm:t>
        <a:bodyPr/>
        <a:lstStyle/>
        <a:p>
          <a:r>
            <a:rPr lang="pt-BR"/>
            <a:t>Agentes</a:t>
          </a:r>
        </a:p>
      </dgm:t>
    </dgm:pt>
    <dgm:pt modelId="{1D41739C-6305-49E2-8E1F-4024614FC0FB}" type="parTrans" cxnId="{D1F41880-7F5F-422A-96A6-D6B695379B86}">
      <dgm:prSet/>
      <dgm:spPr/>
      <dgm:t>
        <a:bodyPr/>
        <a:lstStyle/>
        <a:p>
          <a:endParaRPr lang="pt-BR"/>
        </a:p>
      </dgm:t>
    </dgm:pt>
    <dgm:pt modelId="{DE2C9C92-8A01-40C9-96EE-EFD7C14235DD}" type="sibTrans" cxnId="{D1F41880-7F5F-422A-96A6-D6B695379B86}">
      <dgm:prSet/>
      <dgm:spPr/>
      <dgm:t>
        <a:bodyPr/>
        <a:lstStyle/>
        <a:p>
          <a:endParaRPr lang="pt-BR"/>
        </a:p>
      </dgm:t>
    </dgm:pt>
    <dgm:pt modelId="{11D019D4-72CB-43E3-A11C-E2926F790B6E}">
      <dgm:prSet phldrT="[Texto]"/>
      <dgm:spPr/>
      <dgm:t>
        <a:bodyPr/>
        <a:lstStyle/>
        <a:p>
          <a:r>
            <a:rPr lang="pt-BR"/>
            <a:t>Programas de treinamento</a:t>
          </a:r>
        </a:p>
      </dgm:t>
    </dgm:pt>
    <dgm:pt modelId="{152CC3CF-0885-4A16-BDC2-491D7E20AD47}" type="parTrans" cxnId="{AFBCB078-CA5B-483E-9CDB-A83BCA553F15}">
      <dgm:prSet/>
      <dgm:spPr/>
      <dgm:t>
        <a:bodyPr/>
        <a:lstStyle/>
        <a:p>
          <a:endParaRPr lang="pt-BR"/>
        </a:p>
      </dgm:t>
    </dgm:pt>
    <dgm:pt modelId="{2D135D2F-98D6-48DE-BFCC-1384582E73E1}" type="sibTrans" cxnId="{AFBCB078-CA5B-483E-9CDB-A83BCA553F15}">
      <dgm:prSet/>
      <dgm:spPr/>
      <dgm:t>
        <a:bodyPr/>
        <a:lstStyle/>
        <a:p>
          <a:endParaRPr lang="pt-BR"/>
        </a:p>
      </dgm:t>
    </dgm:pt>
    <dgm:pt modelId="{0065E999-4D78-4795-906E-F644CF2E755C}">
      <dgm:prSet phldrT="[Texto]"/>
      <dgm:spPr/>
      <dgm:t>
        <a:bodyPr/>
        <a:lstStyle/>
        <a:p>
          <a:r>
            <a:rPr lang="pt-BR"/>
            <a:t>Aplicação treinamento</a:t>
          </a:r>
        </a:p>
      </dgm:t>
    </dgm:pt>
    <dgm:pt modelId="{BF50E107-9ABE-43EC-B9A2-1057C054807E}" type="parTrans" cxnId="{20BF90C6-027C-436F-9F51-171E759B5873}">
      <dgm:prSet/>
      <dgm:spPr/>
      <dgm:t>
        <a:bodyPr/>
        <a:lstStyle/>
        <a:p>
          <a:endParaRPr lang="pt-BR"/>
        </a:p>
      </dgm:t>
    </dgm:pt>
    <dgm:pt modelId="{120A4992-1900-483B-AA19-72E898FB612E}" type="sibTrans" cxnId="{20BF90C6-027C-436F-9F51-171E759B5873}">
      <dgm:prSet/>
      <dgm:spPr/>
      <dgm:t>
        <a:bodyPr/>
        <a:lstStyle/>
        <a:p>
          <a:endParaRPr lang="pt-BR"/>
        </a:p>
      </dgm:t>
    </dgm:pt>
    <dgm:pt modelId="{C7EDB95D-7F0D-4F57-ACFE-D8A7AE303B30}">
      <dgm:prSet phldrT="[Texto]"/>
      <dgm:spPr/>
      <dgm:t>
        <a:bodyPr/>
        <a:lstStyle/>
        <a:p>
          <a:r>
            <a:rPr lang="pt-BR"/>
            <a:t>Acompanhamento e desempenho</a:t>
          </a:r>
        </a:p>
      </dgm:t>
    </dgm:pt>
    <dgm:pt modelId="{51C8165E-6F61-4946-B722-3CF7FC2ADB3C}" type="parTrans" cxnId="{DC75FFC4-DD43-4F30-AE62-50E4CF6E5606}">
      <dgm:prSet/>
      <dgm:spPr/>
      <dgm:t>
        <a:bodyPr/>
        <a:lstStyle/>
        <a:p>
          <a:endParaRPr lang="pt-BR"/>
        </a:p>
      </dgm:t>
    </dgm:pt>
    <dgm:pt modelId="{365B76CB-FC12-4E3A-9E30-8DC8D58E9B64}" type="sibTrans" cxnId="{DC75FFC4-DD43-4F30-AE62-50E4CF6E5606}">
      <dgm:prSet/>
      <dgm:spPr/>
      <dgm:t>
        <a:bodyPr/>
        <a:lstStyle/>
        <a:p>
          <a:endParaRPr lang="pt-BR"/>
        </a:p>
      </dgm:t>
    </dgm:pt>
    <dgm:pt modelId="{A17BD006-E451-4CFE-9F58-A70C06D77E39}" type="pres">
      <dgm:prSet presAssocID="{F56A4930-DC9D-4A62-8F2D-41560FE2F5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C4AB6B-3CAF-4D97-A7C9-E052B962EE43}" type="pres">
      <dgm:prSet presAssocID="{9FF92C5C-D1AF-40A9-9D99-7F9152942768}" presName="hierRoot1" presStyleCnt="0">
        <dgm:presLayoutVars>
          <dgm:hierBranch val="init"/>
        </dgm:presLayoutVars>
      </dgm:prSet>
      <dgm:spPr/>
    </dgm:pt>
    <dgm:pt modelId="{62163D3D-2DD3-4555-ABD7-3EA66BD23A58}" type="pres">
      <dgm:prSet presAssocID="{9FF92C5C-D1AF-40A9-9D99-7F9152942768}" presName="rootComposite1" presStyleCnt="0"/>
      <dgm:spPr/>
    </dgm:pt>
    <dgm:pt modelId="{B5E9360B-9C8F-4124-8540-89ED0E290B7A}" type="pres">
      <dgm:prSet presAssocID="{9FF92C5C-D1AF-40A9-9D99-7F9152942768}" presName="rootText1" presStyleLbl="node0" presStyleIdx="0" presStyleCnt="1" custScaleX="125442" custScaleY="629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7598FF-5CEC-440D-8FA5-F1A7D2E5D846}" type="pres">
      <dgm:prSet presAssocID="{9FF92C5C-D1AF-40A9-9D99-7F915294276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4530021-58CC-45E1-8DB7-9A42761DB229}" type="pres">
      <dgm:prSet presAssocID="{9FF92C5C-D1AF-40A9-9D99-7F9152942768}" presName="hierChild2" presStyleCnt="0"/>
      <dgm:spPr/>
    </dgm:pt>
    <dgm:pt modelId="{3C4EA21D-C21E-45F5-A982-5E6B8C90C709}" type="pres">
      <dgm:prSet presAssocID="{6E402868-D004-4F37-B6B2-43E822C4132E}" presName="Name37" presStyleLbl="parChTrans1D2" presStyleIdx="0" presStyleCnt="4"/>
      <dgm:spPr/>
      <dgm:t>
        <a:bodyPr/>
        <a:lstStyle/>
        <a:p>
          <a:endParaRPr lang="pt-BR"/>
        </a:p>
      </dgm:t>
    </dgm:pt>
    <dgm:pt modelId="{BF1F9DA5-1743-4271-ABE1-A77BCAFB9D4E}" type="pres">
      <dgm:prSet presAssocID="{BE02C054-C022-40EC-805D-38AB3C3445DE}" presName="hierRoot2" presStyleCnt="0">
        <dgm:presLayoutVars>
          <dgm:hierBranch val="init"/>
        </dgm:presLayoutVars>
      </dgm:prSet>
      <dgm:spPr/>
    </dgm:pt>
    <dgm:pt modelId="{B5212994-80CE-447D-9E1C-FFEB79914EDC}" type="pres">
      <dgm:prSet presAssocID="{BE02C054-C022-40EC-805D-38AB3C3445DE}" presName="rootComposite" presStyleCnt="0"/>
      <dgm:spPr/>
    </dgm:pt>
    <dgm:pt modelId="{A4E4ACF7-CADB-4C54-982A-566BDDEF3C00}" type="pres">
      <dgm:prSet presAssocID="{BE02C054-C022-40EC-805D-38AB3C3445D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B23EDA4-7E15-4D07-A9F4-62A5AE10FBE6}" type="pres">
      <dgm:prSet presAssocID="{BE02C054-C022-40EC-805D-38AB3C3445DE}" presName="rootConnector" presStyleLbl="node2" presStyleIdx="0" presStyleCnt="4"/>
      <dgm:spPr/>
      <dgm:t>
        <a:bodyPr/>
        <a:lstStyle/>
        <a:p>
          <a:endParaRPr lang="pt-BR"/>
        </a:p>
      </dgm:t>
    </dgm:pt>
    <dgm:pt modelId="{2E1C5F4C-4BE6-41A8-8671-FA92A40AAF7C}" type="pres">
      <dgm:prSet presAssocID="{BE02C054-C022-40EC-805D-38AB3C3445DE}" presName="hierChild4" presStyleCnt="0"/>
      <dgm:spPr/>
    </dgm:pt>
    <dgm:pt modelId="{42DCC213-14FA-406D-9A86-83485C7969CE}" type="pres">
      <dgm:prSet presAssocID="{99F7B59B-2008-4FDB-BBF1-00FFD24FD79A}" presName="Name37" presStyleLbl="parChTrans1D3" presStyleIdx="0" presStyleCnt="8"/>
      <dgm:spPr/>
      <dgm:t>
        <a:bodyPr/>
        <a:lstStyle/>
        <a:p>
          <a:endParaRPr lang="pt-BR"/>
        </a:p>
      </dgm:t>
    </dgm:pt>
    <dgm:pt modelId="{585C14B1-82FE-43FA-9EDA-5AACF77D028C}" type="pres">
      <dgm:prSet presAssocID="{782373B2-26F4-4EA6-AB84-24AE6779A3D0}" presName="hierRoot2" presStyleCnt="0">
        <dgm:presLayoutVars>
          <dgm:hierBranch val="init"/>
        </dgm:presLayoutVars>
      </dgm:prSet>
      <dgm:spPr/>
    </dgm:pt>
    <dgm:pt modelId="{97449E0E-96A7-48D2-85D9-54B94DE9EDAB}" type="pres">
      <dgm:prSet presAssocID="{782373B2-26F4-4EA6-AB84-24AE6779A3D0}" presName="rootComposite" presStyleCnt="0"/>
      <dgm:spPr/>
    </dgm:pt>
    <dgm:pt modelId="{E84F8BEF-B242-4BE8-9FD4-74E543425759}" type="pres">
      <dgm:prSet presAssocID="{782373B2-26F4-4EA6-AB84-24AE6779A3D0}" presName="rootText" presStyleLbl="node3" presStyleIdx="0" presStyleCnt="8" custScaleX="61608" custScaleY="505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74B9F2-6220-4D8D-B1A9-F02C00A88400}" type="pres">
      <dgm:prSet presAssocID="{782373B2-26F4-4EA6-AB84-24AE6779A3D0}" presName="rootConnector" presStyleLbl="node3" presStyleIdx="0" presStyleCnt="8"/>
      <dgm:spPr/>
      <dgm:t>
        <a:bodyPr/>
        <a:lstStyle/>
        <a:p>
          <a:endParaRPr lang="pt-BR"/>
        </a:p>
      </dgm:t>
    </dgm:pt>
    <dgm:pt modelId="{0696AC33-C954-42F2-B151-97EC26F4E693}" type="pres">
      <dgm:prSet presAssocID="{782373B2-26F4-4EA6-AB84-24AE6779A3D0}" presName="hierChild4" presStyleCnt="0"/>
      <dgm:spPr/>
    </dgm:pt>
    <dgm:pt modelId="{8FF54953-F057-47B2-8CAC-204D96D5CE85}" type="pres">
      <dgm:prSet presAssocID="{782373B2-26F4-4EA6-AB84-24AE6779A3D0}" presName="hierChild5" presStyleCnt="0"/>
      <dgm:spPr/>
    </dgm:pt>
    <dgm:pt modelId="{DE5FEA06-D768-4D3B-B7E8-0E3482EF4E61}" type="pres">
      <dgm:prSet presAssocID="{550F7902-057C-44BC-8F1E-339C1573BDBB}" presName="Name37" presStyleLbl="parChTrans1D3" presStyleIdx="1" presStyleCnt="8"/>
      <dgm:spPr/>
      <dgm:t>
        <a:bodyPr/>
        <a:lstStyle/>
        <a:p>
          <a:endParaRPr lang="pt-BR"/>
        </a:p>
      </dgm:t>
    </dgm:pt>
    <dgm:pt modelId="{454DFD89-CEDD-44E5-85DB-C0395CA685B0}" type="pres">
      <dgm:prSet presAssocID="{549F4E31-F0DE-4FF1-81C1-0C1C313378B5}" presName="hierRoot2" presStyleCnt="0">
        <dgm:presLayoutVars>
          <dgm:hierBranch val="init"/>
        </dgm:presLayoutVars>
      </dgm:prSet>
      <dgm:spPr/>
    </dgm:pt>
    <dgm:pt modelId="{8BEF3167-96B7-4F98-9DFE-89BA2D0A72C6}" type="pres">
      <dgm:prSet presAssocID="{549F4E31-F0DE-4FF1-81C1-0C1C313378B5}" presName="rootComposite" presStyleCnt="0"/>
      <dgm:spPr/>
    </dgm:pt>
    <dgm:pt modelId="{B6F76134-C803-452C-8BA3-BDF385716BBA}" type="pres">
      <dgm:prSet presAssocID="{549F4E31-F0DE-4FF1-81C1-0C1C313378B5}" presName="rootText" presStyleLbl="node3" presStyleIdx="1" presStyleCnt="8" custScaleX="61608" custScaleY="505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91295D-55FE-4607-9EB1-A685B160AA5C}" type="pres">
      <dgm:prSet presAssocID="{549F4E31-F0DE-4FF1-81C1-0C1C313378B5}" presName="rootConnector" presStyleLbl="node3" presStyleIdx="1" presStyleCnt="8"/>
      <dgm:spPr/>
      <dgm:t>
        <a:bodyPr/>
        <a:lstStyle/>
        <a:p>
          <a:endParaRPr lang="pt-BR"/>
        </a:p>
      </dgm:t>
    </dgm:pt>
    <dgm:pt modelId="{52C00192-3526-4352-90B1-12A8B32B2A35}" type="pres">
      <dgm:prSet presAssocID="{549F4E31-F0DE-4FF1-81C1-0C1C313378B5}" presName="hierChild4" presStyleCnt="0"/>
      <dgm:spPr/>
    </dgm:pt>
    <dgm:pt modelId="{15D213D6-D7A1-44A4-97E9-12D5DBB94CCB}" type="pres">
      <dgm:prSet presAssocID="{549F4E31-F0DE-4FF1-81C1-0C1C313378B5}" presName="hierChild5" presStyleCnt="0"/>
      <dgm:spPr/>
    </dgm:pt>
    <dgm:pt modelId="{00F405CB-9B03-414B-85CF-3A3453EB754E}" type="pres">
      <dgm:prSet presAssocID="{B337E1CD-E8E6-4EC9-A8CB-D526EEF573DD}" presName="Name37" presStyleLbl="parChTrans1D3" presStyleIdx="2" presStyleCnt="8"/>
      <dgm:spPr/>
      <dgm:t>
        <a:bodyPr/>
        <a:lstStyle/>
        <a:p>
          <a:endParaRPr lang="pt-BR"/>
        </a:p>
      </dgm:t>
    </dgm:pt>
    <dgm:pt modelId="{AAB44D98-6948-45CC-BEA8-9C0B2559D181}" type="pres">
      <dgm:prSet presAssocID="{424814BF-DD37-40FB-AA71-8CE7179FD035}" presName="hierRoot2" presStyleCnt="0">
        <dgm:presLayoutVars>
          <dgm:hierBranch val="init"/>
        </dgm:presLayoutVars>
      </dgm:prSet>
      <dgm:spPr/>
    </dgm:pt>
    <dgm:pt modelId="{34BD1906-7B48-4B5A-9C04-C5695800E4DF}" type="pres">
      <dgm:prSet presAssocID="{424814BF-DD37-40FB-AA71-8CE7179FD035}" presName="rootComposite" presStyleCnt="0"/>
      <dgm:spPr/>
    </dgm:pt>
    <dgm:pt modelId="{A7760630-13D9-43D8-B9B5-E15355AD6498}" type="pres">
      <dgm:prSet presAssocID="{424814BF-DD37-40FB-AA71-8CE7179FD035}" presName="rootText" presStyleLbl="node3" presStyleIdx="2" presStyleCnt="8" custScaleX="61608" custScaleY="505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AFF7AB-75CA-4872-BBFA-DA15BC3DE3D5}" type="pres">
      <dgm:prSet presAssocID="{424814BF-DD37-40FB-AA71-8CE7179FD035}" presName="rootConnector" presStyleLbl="node3" presStyleIdx="2" presStyleCnt="8"/>
      <dgm:spPr/>
      <dgm:t>
        <a:bodyPr/>
        <a:lstStyle/>
        <a:p>
          <a:endParaRPr lang="pt-BR"/>
        </a:p>
      </dgm:t>
    </dgm:pt>
    <dgm:pt modelId="{BAA7FB68-ED07-45D1-BED3-57DDD7BE142D}" type="pres">
      <dgm:prSet presAssocID="{424814BF-DD37-40FB-AA71-8CE7179FD035}" presName="hierChild4" presStyleCnt="0"/>
      <dgm:spPr/>
    </dgm:pt>
    <dgm:pt modelId="{46E4528C-AE42-4960-BD8A-5E3591E4DBC0}" type="pres">
      <dgm:prSet presAssocID="{424814BF-DD37-40FB-AA71-8CE7179FD035}" presName="hierChild5" presStyleCnt="0"/>
      <dgm:spPr/>
    </dgm:pt>
    <dgm:pt modelId="{46FE091C-D11E-44C2-AAB8-792EA81CD732}" type="pres">
      <dgm:prSet presAssocID="{BE02C054-C022-40EC-805D-38AB3C3445DE}" presName="hierChild5" presStyleCnt="0"/>
      <dgm:spPr/>
    </dgm:pt>
    <dgm:pt modelId="{85A6A485-A00F-4EB8-84D9-3F0AE42814BA}" type="pres">
      <dgm:prSet presAssocID="{63CA75B3-3B9E-4D47-AC3D-D44962FD0BE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379E484C-22A5-4B90-8711-94819C64B2C3}" type="pres">
      <dgm:prSet presAssocID="{461EC93A-57A4-4C70-86C0-433E732C0441}" presName="hierRoot2" presStyleCnt="0">
        <dgm:presLayoutVars>
          <dgm:hierBranch val="init"/>
        </dgm:presLayoutVars>
      </dgm:prSet>
      <dgm:spPr/>
    </dgm:pt>
    <dgm:pt modelId="{FC6A48B9-5D54-4A4E-91CA-321E933E72E2}" type="pres">
      <dgm:prSet presAssocID="{461EC93A-57A4-4C70-86C0-433E732C0441}" presName="rootComposite" presStyleCnt="0"/>
      <dgm:spPr/>
    </dgm:pt>
    <dgm:pt modelId="{16442150-E025-4580-89B5-B37460760608}" type="pres">
      <dgm:prSet presAssocID="{461EC93A-57A4-4C70-86C0-433E732C044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0244B1-C75F-4779-8BB2-9292222EE750}" type="pres">
      <dgm:prSet presAssocID="{461EC93A-57A4-4C70-86C0-433E732C0441}" presName="rootConnector" presStyleLbl="node2" presStyleIdx="1" presStyleCnt="4"/>
      <dgm:spPr/>
      <dgm:t>
        <a:bodyPr/>
        <a:lstStyle/>
        <a:p>
          <a:endParaRPr lang="pt-BR"/>
        </a:p>
      </dgm:t>
    </dgm:pt>
    <dgm:pt modelId="{160ABEB6-F0FE-4DD8-AC6F-2989A49FEC7E}" type="pres">
      <dgm:prSet presAssocID="{461EC93A-57A4-4C70-86C0-433E732C0441}" presName="hierChild4" presStyleCnt="0"/>
      <dgm:spPr/>
    </dgm:pt>
    <dgm:pt modelId="{CB6F05C7-DDB9-4B7B-813D-56130AE85B6A}" type="pres">
      <dgm:prSet presAssocID="{59F99D7F-FA90-4AB8-AC33-C3ABE9FFD868}" presName="Name37" presStyleLbl="parChTrans1D3" presStyleIdx="3" presStyleCnt="8"/>
      <dgm:spPr/>
      <dgm:t>
        <a:bodyPr/>
        <a:lstStyle/>
        <a:p>
          <a:endParaRPr lang="pt-BR"/>
        </a:p>
      </dgm:t>
    </dgm:pt>
    <dgm:pt modelId="{2A3A8D0C-340D-4FE8-BAE7-021D906BF99C}" type="pres">
      <dgm:prSet presAssocID="{F93761B2-C608-4FD9-B7CC-FA13ADF8DCD6}" presName="hierRoot2" presStyleCnt="0">
        <dgm:presLayoutVars>
          <dgm:hierBranch val="init"/>
        </dgm:presLayoutVars>
      </dgm:prSet>
      <dgm:spPr/>
    </dgm:pt>
    <dgm:pt modelId="{1C250E1A-5FA7-4205-8BFA-531DE2D21364}" type="pres">
      <dgm:prSet presAssocID="{F93761B2-C608-4FD9-B7CC-FA13ADF8DCD6}" presName="rootComposite" presStyleCnt="0"/>
      <dgm:spPr/>
    </dgm:pt>
    <dgm:pt modelId="{BDC562FB-5F89-4CBB-B084-963E4178EA30}" type="pres">
      <dgm:prSet presAssocID="{F93761B2-C608-4FD9-B7CC-FA13ADF8DCD6}" presName="rootText" presStyleLbl="node3" presStyleIdx="3" presStyleCnt="8" custScaleX="70834" custScaleY="8190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5B0A0B-474E-4E91-891F-28698441F81D}" type="pres">
      <dgm:prSet presAssocID="{F93761B2-C608-4FD9-B7CC-FA13ADF8DCD6}" presName="rootConnector" presStyleLbl="node3" presStyleIdx="3" presStyleCnt="8"/>
      <dgm:spPr/>
      <dgm:t>
        <a:bodyPr/>
        <a:lstStyle/>
        <a:p>
          <a:endParaRPr lang="pt-BR"/>
        </a:p>
      </dgm:t>
    </dgm:pt>
    <dgm:pt modelId="{3BD6EBD8-471C-4916-A320-6A1B7B6B6A0A}" type="pres">
      <dgm:prSet presAssocID="{F93761B2-C608-4FD9-B7CC-FA13ADF8DCD6}" presName="hierChild4" presStyleCnt="0"/>
      <dgm:spPr/>
    </dgm:pt>
    <dgm:pt modelId="{86E239A0-96DC-4526-B7B4-BF73CB9DFE02}" type="pres">
      <dgm:prSet presAssocID="{F93761B2-C608-4FD9-B7CC-FA13ADF8DCD6}" presName="hierChild5" presStyleCnt="0"/>
      <dgm:spPr/>
    </dgm:pt>
    <dgm:pt modelId="{9B3AD0D0-52BC-46E0-BFF5-AF20C371FE22}" type="pres">
      <dgm:prSet presAssocID="{EA181BF9-2456-492D-8F52-1529AEFF77FD}" presName="Name37" presStyleLbl="parChTrans1D3" presStyleIdx="4" presStyleCnt="8"/>
      <dgm:spPr/>
      <dgm:t>
        <a:bodyPr/>
        <a:lstStyle/>
        <a:p>
          <a:endParaRPr lang="pt-BR"/>
        </a:p>
      </dgm:t>
    </dgm:pt>
    <dgm:pt modelId="{027544D7-F5CF-4453-BABC-243744AE56C5}" type="pres">
      <dgm:prSet presAssocID="{7E2C2CE3-29F3-4E16-9DF2-DDBF80E95B65}" presName="hierRoot2" presStyleCnt="0">
        <dgm:presLayoutVars>
          <dgm:hierBranch val="init"/>
        </dgm:presLayoutVars>
      </dgm:prSet>
      <dgm:spPr/>
    </dgm:pt>
    <dgm:pt modelId="{2DBED445-58F3-470E-93E4-892B5ED7DE63}" type="pres">
      <dgm:prSet presAssocID="{7E2C2CE3-29F3-4E16-9DF2-DDBF80E95B65}" presName="rootComposite" presStyleCnt="0"/>
      <dgm:spPr/>
    </dgm:pt>
    <dgm:pt modelId="{4EEBE40D-25CB-4E3C-8871-F0F2F7899E6A}" type="pres">
      <dgm:prSet presAssocID="{7E2C2CE3-29F3-4E16-9DF2-DDBF80E95B65}" presName="rootText" presStyleLbl="node3" presStyleIdx="4" presStyleCnt="8" custScaleX="738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7C7E96-2038-4344-B418-067692F63A3F}" type="pres">
      <dgm:prSet presAssocID="{7E2C2CE3-29F3-4E16-9DF2-DDBF80E95B65}" presName="rootConnector" presStyleLbl="node3" presStyleIdx="4" presStyleCnt="8"/>
      <dgm:spPr/>
      <dgm:t>
        <a:bodyPr/>
        <a:lstStyle/>
        <a:p>
          <a:endParaRPr lang="pt-BR"/>
        </a:p>
      </dgm:t>
    </dgm:pt>
    <dgm:pt modelId="{A6582DEC-5F32-4CD1-A2F5-788C857FE9EB}" type="pres">
      <dgm:prSet presAssocID="{7E2C2CE3-29F3-4E16-9DF2-DDBF80E95B65}" presName="hierChild4" presStyleCnt="0"/>
      <dgm:spPr/>
    </dgm:pt>
    <dgm:pt modelId="{CCB9EF39-97CF-4894-AC07-16379B9AF28F}" type="pres">
      <dgm:prSet presAssocID="{7E2C2CE3-29F3-4E16-9DF2-DDBF80E95B65}" presName="hierChild5" presStyleCnt="0"/>
      <dgm:spPr/>
    </dgm:pt>
    <dgm:pt modelId="{4E5395B4-CE88-4AD7-A52D-A381D8A5C76B}" type="pres">
      <dgm:prSet presAssocID="{461EC93A-57A4-4C70-86C0-433E732C0441}" presName="hierChild5" presStyleCnt="0"/>
      <dgm:spPr/>
    </dgm:pt>
    <dgm:pt modelId="{0752EAE4-A83F-4932-AE3C-E936C7A37320}" type="pres">
      <dgm:prSet presAssocID="{E17F853B-B3B0-4636-9A12-56C3688D74FD}" presName="Name37" presStyleLbl="parChTrans1D2" presStyleIdx="2" presStyleCnt="4"/>
      <dgm:spPr/>
      <dgm:t>
        <a:bodyPr/>
        <a:lstStyle/>
        <a:p>
          <a:endParaRPr lang="pt-BR"/>
        </a:p>
      </dgm:t>
    </dgm:pt>
    <dgm:pt modelId="{43145D41-862B-4D8B-9EBE-DC9E9F9C70AE}" type="pres">
      <dgm:prSet presAssocID="{E7D65249-F1CB-4290-AB5C-CE7E41370789}" presName="hierRoot2" presStyleCnt="0">
        <dgm:presLayoutVars>
          <dgm:hierBranch val="init"/>
        </dgm:presLayoutVars>
      </dgm:prSet>
      <dgm:spPr/>
    </dgm:pt>
    <dgm:pt modelId="{F8D432DB-B453-4FE3-8257-B8E18A742303}" type="pres">
      <dgm:prSet presAssocID="{E7D65249-F1CB-4290-AB5C-CE7E41370789}" presName="rootComposite" presStyleCnt="0"/>
      <dgm:spPr/>
    </dgm:pt>
    <dgm:pt modelId="{14365839-227A-4C67-8990-511422FEBA98}" type="pres">
      <dgm:prSet presAssocID="{E7D65249-F1CB-4290-AB5C-CE7E41370789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8584AA-8B2C-4D11-9B10-6860C5F9D849}" type="pres">
      <dgm:prSet presAssocID="{E7D65249-F1CB-4290-AB5C-CE7E41370789}" presName="rootConnector" presStyleLbl="node2" presStyleIdx="2" presStyleCnt="4"/>
      <dgm:spPr/>
      <dgm:t>
        <a:bodyPr/>
        <a:lstStyle/>
        <a:p>
          <a:endParaRPr lang="pt-BR"/>
        </a:p>
      </dgm:t>
    </dgm:pt>
    <dgm:pt modelId="{EEAF7220-6D83-4F03-8BBE-F85CADBD1A60}" type="pres">
      <dgm:prSet presAssocID="{E7D65249-F1CB-4290-AB5C-CE7E41370789}" presName="hierChild4" presStyleCnt="0"/>
      <dgm:spPr/>
    </dgm:pt>
    <dgm:pt modelId="{FA6CCFBB-69A5-4273-A609-D5436DC74AE4}" type="pres">
      <dgm:prSet presAssocID="{1D41739C-6305-49E2-8E1F-4024614FC0FB}" presName="Name37" presStyleLbl="parChTrans1D3" presStyleIdx="5" presStyleCnt="8"/>
      <dgm:spPr/>
      <dgm:t>
        <a:bodyPr/>
        <a:lstStyle/>
        <a:p>
          <a:endParaRPr lang="pt-BR"/>
        </a:p>
      </dgm:t>
    </dgm:pt>
    <dgm:pt modelId="{CDD6E8A2-0A0A-44FB-B235-4E96477D14CE}" type="pres">
      <dgm:prSet presAssocID="{1230D20A-6414-40F7-901B-D9C328A54084}" presName="hierRoot2" presStyleCnt="0">
        <dgm:presLayoutVars>
          <dgm:hierBranch val="init"/>
        </dgm:presLayoutVars>
      </dgm:prSet>
      <dgm:spPr/>
    </dgm:pt>
    <dgm:pt modelId="{31A7E95F-6E39-47C0-90A2-9432ABDD23BF}" type="pres">
      <dgm:prSet presAssocID="{1230D20A-6414-40F7-901B-D9C328A54084}" presName="rootComposite" presStyleCnt="0"/>
      <dgm:spPr/>
    </dgm:pt>
    <dgm:pt modelId="{79DC5DAB-0B05-42D0-B3E1-262C57067B17}" type="pres">
      <dgm:prSet presAssocID="{1230D20A-6414-40F7-901B-D9C328A54084}" presName="rootText" presStyleLbl="node3" presStyleIdx="5" presStyleCnt="8" custScaleX="48989" custScaleY="7587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FEB824-53D2-40A4-A122-32FCF1224BD5}" type="pres">
      <dgm:prSet presAssocID="{1230D20A-6414-40F7-901B-D9C328A54084}" presName="rootConnector" presStyleLbl="node3" presStyleIdx="5" presStyleCnt="8"/>
      <dgm:spPr/>
      <dgm:t>
        <a:bodyPr/>
        <a:lstStyle/>
        <a:p>
          <a:endParaRPr lang="pt-BR"/>
        </a:p>
      </dgm:t>
    </dgm:pt>
    <dgm:pt modelId="{EA2E7465-FA8E-4196-AF23-D0FF7E952C59}" type="pres">
      <dgm:prSet presAssocID="{1230D20A-6414-40F7-901B-D9C328A54084}" presName="hierChild4" presStyleCnt="0"/>
      <dgm:spPr/>
    </dgm:pt>
    <dgm:pt modelId="{5E5C110E-4B6A-421C-A5D5-EC50C875D974}" type="pres">
      <dgm:prSet presAssocID="{1230D20A-6414-40F7-901B-D9C328A54084}" presName="hierChild5" presStyleCnt="0"/>
      <dgm:spPr/>
    </dgm:pt>
    <dgm:pt modelId="{19AC37F5-D89B-457E-A843-C142F70B632D}" type="pres">
      <dgm:prSet presAssocID="{152CC3CF-0885-4A16-BDC2-491D7E20AD47}" presName="Name37" presStyleLbl="parChTrans1D3" presStyleIdx="6" presStyleCnt="8"/>
      <dgm:spPr/>
      <dgm:t>
        <a:bodyPr/>
        <a:lstStyle/>
        <a:p>
          <a:endParaRPr lang="pt-BR"/>
        </a:p>
      </dgm:t>
    </dgm:pt>
    <dgm:pt modelId="{9EDE39C9-DECE-4A9D-A88D-A103C20DB648}" type="pres">
      <dgm:prSet presAssocID="{11D019D4-72CB-43E3-A11C-E2926F790B6E}" presName="hierRoot2" presStyleCnt="0">
        <dgm:presLayoutVars>
          <dgm:hierBranch val="init"/>
        </dgm:presLayoutVars>
      </dgm:prSet>
      <dgm:spPr/>
    </dgm:pt>
    <dgm:pt modelId="{71F2121F-EB52-48D8-8E67-2948B3483F87}" type="pres">
      <dgm:prSet presAssocID="{11D019D4-72CB-43E3-A11C-E2926F790B6E}" presName="rootComposite" presStyleCnt="0"/>
      <dgm:spPr/>
    </dgm:pt>
    <dgm:pt modelId="{DBB386E9-BF21-4087-BB6D-A572BD97522C}" type="pres">
      <dgm:prSet presAssocID="{11D019D4-72CB-43E3-A11C-E2926F790B6E}" presName="rootText" presStyleLbl="node3" presStyleIdx="6" presStyleCnt="8" custScaleY="870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718CE1-C889-40CB-8EF8-BE0A3F86A033}" type="pres">
      <dgm:prSet presAssocID="{11D019D4-72CB-43E3-A11C-E2926F790B6E}" presName="rootConnector" presStyleLbl="node3" presStyleIdx="6" presStyleCnt="8"/>
      <dgm:spPr/>
      <dgm:t>
        <a:bodyPr/>
        <a:lstStyle/>
        <a:p>
          <a:endParaRPr lang="pt-BR"/>
        </a:p>
      </dgm:t>
    </dgm:pt>
    <dgm:pt modelId="{98211834-437E-4FA0-976A-7614DAC46A78}" type="pres">
      <dgm:prSet presAssocID="{11D019D4-72CB-43E3-A11C-E2926F790B6E}" presName="hierChild4" presStyleCnt="0"/>
      <dgm:spPr/>
    </dgm:pt>
    <dgm:pt modelId="{5DBBDFD1-549E-4E35-95FC-01EFE46405BF}" type="pres">
      <dgm:prSet presAssocID="{11D019D4-72CB-43E3-A11C-E2926F790B6E}" presName="hierChild5" presStyleCnt="0"/>
      <dgm:spPr/>
    </dgm:pt>
    <dgm:pt modelId="{16D75FE1-3ACF-4643-9287-7F31E1F81957}" type="pres">
      <dgm:prSet presAssocID="{E7D65249-F1CB-4290-AB5C-CE7E41370789}" presName="hierChild5" presStyleCnt="0"/>
      <dgm:spPr/>
    </dgm:pt>
    <dgm:pt modelId="{B633719F-DCE5-4EFE-812F-208DEE6EDAE3}" type="pres">
      <dgm:prSet presAssocID="{BF50E107-9ABE-43EC-B9A2-1057C054807E}" presName="Name37" presStyleLbl="parChTrans1D2" presStyleIdx="3" presStyleCnt="4"/>
      <dgm:spPr/>
      <dgm:t>
        <a:bodyPr/>
        <a:lstStyle/>
        <a:p>
          <a:endParaRPr lang="pt-BR"/>
        </a:p>
      </dgm:t>
    </dgm:pt>
    <dgm:pt modelId="{36664BCE-4FF5-4054-ACB4-F93ED97DB9E2}" type="pres">
      <dgm:prSet presAssocID="{0065E999-4D78-4795-906E-F644CF2E755C}" presName="hierRoot2" presStyleCnt="0">
        <dgm:presLayoutVars>
          <dgm:hierBranch val="init"/>
        </dgm:presLayoutVars>
      </dgm:prSet>
      <dgm:spPr/>
    </dgm:pt>
    <dgm:pt modelId="{CA6DBDBD-E7F4-40F9-BFC8-93DF2AA080A5}" type="pres">
      <dgm:prSet presAssocID="{0065E999-4D78-4795-906E-F644CF2E755C}" presName="rootComposite" presStyleCnt="0"/>
      <dgm:spPr/>
    </dgm:pt>
    <dgm:pt modelId="{57AF218D-7877-477C-92CC-CC26E03A624D}" type="pres">
      <dgm:prSet presAssocID="{0065E999-4D78-4795-906E-F644CF2E755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7AED6C-B262-4847-ACB3-0FE1C651AAD2}" type="pres">
      <dgm:prSet presAssocID="{0065E999-4D78-4795-906E-F644CF2E755C}" presName="rootConnector" presStyleLbl="node2" presStyleIdx="3" presStyleCnt="4"/>
      <dgm:spPr/>
      <dgm:t>
        <a:bodyPr/>
        <a:lstStyle/>
        <a:p>
          <a:endParaRPr lang="pt-BR"/>
        </a:p>
      </dgm:t>
    </dgm:pt>
    <dgm:pt modelId="{A9BB6AA6-99CD-486F-AFED-C69C390D79CC}" type="pres">
      <dgm:prSet presAssocID="{0065E999-4D78-4795-906E-F644CF2E755C}" presName="hierChild4" presStyleCnt="0"/>
      <dgm:spPr/>
    </dgm:pt>
    <dgm:pt modelId="{31548758-C4A3-4299-8633-C0D90A161ED7}" type="pres">
      <dgm:prSet presAssocID="{51C8165E-6F61-4946-B722-3CF7FC2ADB3C}" presName="Name37" presStyleLbl="parChTrans1D3" presStyleIdx="7" presStyleCnt="8"/>
      <dgm:spPr/>
      <dgm:t>
        <a:bodyPr/>
        <a:lstStyle/>
        <a:p>
          <a:endParaRPr lang="pt-BR"/>
        </a:p>
      </dgm:t>
    </dgm:pt>
    <dgm:pt modelId="{2B066943-282C-4614-8578-8C01B61DE771}" type="pres">
      <dgm:prSet presAssocID="{C7EDB95D-7F0D-4F57-ACFE-D8A7AE303B30}" presName="hierRoot2" presStyleCnt="0">
        <dgm:presLayoutVars>
          <dgm:hierBranch val="init"/>
        </dgm:presLayoutVars>
      </dgm:prSet>
      <dgm:spPr/>
    </dgm:pt>
    <dgm:pt modelId="{30AD81EF-5822-4A8F-BB5C-05412D0C1AB1}" type="pres">
      <dgm:prSet presAssocID="{C7EDB95D-7F0D-4F57-ACFE-D8A7AE303B30}" presName="rootComposite" presStyleCnt="0"/>
      <dgm:spPr/>
    </dgm:pt>
    <dgm:pt modelId="{E5C909FE-DFB8-4B7D-B52C-F999A91CD8FB}" type="pres">
      <dgm:prSet presAssocID="{C7EDB95D-7F0D-4F57-ACFE-D8A7AE303B30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5029A6-CC1C-4A0C-8D79-6C83C5461AB7}" type="pres">
      <dgm:prSet presAssocID="{C7EDB95D-7F0D-4F57-ACFE-D8A7AE303B30}" presName="rootConnector" presStyleLbl="node3" presStyleIdx="7" presStyleCnt="8"/>
      <dgm:spPr/>
      <dgm:t>
        <a:bodyPr/>
        <a:lstStyle/>
        <a:p>
          <a:endParaRPr lang="pt-BR"/>
        </a:p>
      </dgm:t>
    </dgm:pt>
    <dgm:pt modelId="{9D67A321-723F-4EBD-ACAF-E6B358BCF7CE}" type="pres">
      <dgm:prSet presAssocID="{C7EDB95D-7F0D-4F57-ACFE-D8A7AE303B30}" presName="hierChild4" presStyleCnt="0"/>
      <dgm:spPr/>
    </dgm:pt>
    <dgm:pt modelId="{D82A3D06-5991-4F57-8821-D19EAE843140}" type="pres">
      <dgm:prSet presAssocID="{C7EDB95D-7F0D-4F57-ACFE-D8A7AE303B30}" presName="hierChild5" presStyleCnt="0"/>
      <dgm:spPr/>
    </dgm:pt>
    <dgm:pt modelId="{D59E28B1-DEF3-4649-9023-D9D5F34D07C3}" type="pres">
      <dgm:prSet presAssocID="{0065E999-4D78-4795-906E-F644CF2E755C}" presName="hierChild5" presStyleCnt="0"/>
      <dgm:spPr/>
    </dgm:pt>
    <dgm:pt modelId="{734181C3-95A0-4454-B6C6-DA8AAB6B0BD2}" type="pres">
      <dgm:prSet presAssocID="{9FF92C5C-D1AF-40A9-9D99-7F9152942768}" presName="hierChild3" presStyleCnt="0"/>
      <dgm:spPr/>
    </dgm:pt>
  </dgm:ptLst>
  <dgm:cxnLst>
    <dgm:cxn modelId="{01090764-FACD-4481-AA2D-E757670FCCDF}" type="presOf" srcId="{11D019D4-72CB-43E3-A11C-E2926F790B6E}" destId="{A4718CE1-C889-40CB-8EF8-BE0A3F86A033}" srcOrd="1" destOrd="0" presId="urn:microsoft.com/office/officeart/2005/8/layout/orgChart1"/>
    <dgm:cxn modelId="{AFBCB078-CA5B-483E-9CDB-A83BCA553F15}" srcId="{E7D65249-F1CB-4290-AB5C-CE7E41370789}" destId="{11D019D4-72CB-43E3-A11C-E2926F790B6E}" srcOrd="1" destOrd="0" parTransId="{152CC3CF-0885-4A16-BDC2-491D7E20AD47}" sibTransId="{2D135D2F-98D6-48DE-BFCC-1384582E73E1}"/>
    <dgm:cxn modelId="{F973DA64-99CF-4293-BF59-7F5F183A8DD6}" type="presOf" srcId="{F93761B2-C608-4FD9-B7CC-FA13ADF8DCD6}" destId="{BDC562FB-5F89-4CBB-B084-963E4178EA30}" srcOrd="0" destOrd="0" presId="urn:microsoft.com/office/officeart/2005/8/layout/orgChart1"/>
    <dgm:cxn modelId="{25F7FB7B-35D0-4712-8FD5-85F4E7000705}" type="presOf" srcId="{0065E999-4D78-4795-906E-F644CF2E755C}" destId="{57AF218D-7877-477C-92CC-CC26E03A624D}" srcOrd="0" destOrd="0" presId="urn:microsoft.com/office/officeart/2005/8/layout/orgChart1"/>
    <dgm:cxn modelId="{545638B3-6827-44EA-B08F-379042593567}" srcId="{BE02C054-C022-40EC-805D-38AB3C3445DE}" destId="{549F4E31-F0DE-4FF1-81C1-0C1C313378B5}" srcOrd="1" destOrd="0" parTransId="{550F7902-057C-44BC-8F1E-339C1573BDBB}" sibTransId="{B666299C-42C8-4F26-98AF-5BFB8D38FE4C}"/>
    <dgm:cxn modelId="{8442C8EE-2994-4B29-9574-8F4B16498A4B}" type="presOf" srcId="{99F7B59B-2008-4FDB-BBF1-00FFD24FD79A}" destId="{42DCC213-14FA-406D-9A86-83485C7969CE}" srcOrd="0" destOrd="0" presId="urn:microsoft.com/office/officeart/2005/8/layout/orgChart1"/>
    <dgm:cxn modelId="{B26FBC36-BF75-473E-AABD-3E950C2BFE4F}" type="presOf" srcId="{C7EDB95D-7F0D-4F57-ACFE-D8A7AE303B30}" destId="{E5C909FE-DFB8-4B7D-B52C-F999A91CD8FB}" srcOrd="0" destOrd="0" presId="urn:microsoft.com/office/officeart/2005/8/layout/orgChart1"/>
    <dgm:cxn modelId="{DC75FFC4-DD43-4F30-AE62-50E4CF6E5606}" srcId="{0065E999-4D78-4795-906E-F644CF2E755C}" destId="{C7EDB95D-7F0D-4F57-ACFE-D8A7AE303B30}" srcOrd="0" destOrd="0" parTransId="{51C8165E-6F61-4946-B722-3CF7FC2ADB3C}" sibTransId="{365B76CB-FC12-4E3A-9E30-8DC8D58E9B64}"/>
    <dgm:cxn modelId="{B5A42C65-3332-4C8D-A7DF-D531BB7C7CCF}" srcId="{9FF92C5C-D1AF-40A9-9D99-7F9152942768}" destId="{E7D65249-F1CB-4290-AB5C-CE7E41370789}" srcOrd="2" destOrd="0" parTransId="{E17F853B-B3B0-4636-9A12-56C3688D74FD}" sibTransId="{5CEFE269-E7EA-4504-8E0D-7EA6453CDC2B}"/>
    <dgm:cxn modelId="{A7996A1A-BAA3-46DD-B106-AC24C41C4951}" type="presOf" srcId="{E7D65249-F1CB-4290-AB5C-CE7E41370789}" destId="{DC8584AA-8B2C-4D11-9B10-6860C5F9D849}" srcOrd="1" destOrd="0" presId="urn:microsoft.com/office/officeart/2005/8/layout/orgChart1"/>
    <dgm:cxn modelId="{BA5096AB-B4F3-49F8-8BFB-12002C2F411A}" type="presOf" srcId="{BE02C054-C022-40EC-805D-38AB3C3445DE}" destId="{A4E4ACF7-CADB-4C54-982A-566BDDEF3C00}" srcOrd="0" destOrd="0" presId="urn:microsoft.com/office/officeart/2005/8/layout/orgChart1"/>
    <dgm:cxn modelId="{843C2185-74DF-414E-88E4-19001CE78052}" srcId="{BE02C054-C022-40EC-805D-38AB3C3445DE}" destId="{424814BF-DD37-40FB-AA71-8CE7179FD035}" srcOrd="2" destOrd="0" parTransId="{B337E1CD-E8E6-4EC9-A8CB-D526EEF573DD}" sibTransId="{857BD6EB-E73F-45C5-9301-80DECD8A544E}"/>
    <dgm:cxn modelId="{7FC25CA1-AE73-4250-BF5B-996025193FCC}" type="presOf" srcId="{549F4E31-F0DE-4FF1-81C1-0C1C313378B5}" destId="{6191295D-55FE-4607-9EB1-A685B160AA5C}" srcOrd="1" destOrd="0" presId="urn:microsoft.com/office/officeart/2005/8/layout/orgChart1"/>
    <dgm:cxn modelId="{BB5E1CDB-0FD7-49F0-B5AD-3E9C2F7EF688}" type="presOf" srcId="{461EC93A-57A4-4C70-86C0-433E732C0441}" destId="{840244B1-C75F-4779-8BB2-9292222EE750}" srcOrd="1" destOrd="0" presId="urn:microsoft.com/office/officeart/2005/8/layout/orgChart1"/>
    <dgm:cxn modelId="{6ACD6D30-6D21-443A-9048-D660FF984DCD}" type="presOf" srcId="{424814BF-DD37-40FB-AA71-8CE7179FD035}" destId="{70AFF7AB-75CA-4872-BBFA-DA15BC3DE3D5}" srcOrd="1" destOrd="0" presId="urn:microsoft.com/office/officeart/2005/8/layout/orgChart1"/>
    <dgm:cxn modelId="{1CDFC5D0-C525-40FB-9C2E-1C3A664DBE74}" srcId="{F56A4930-DC9D-4A62-8F2D-41560FE2F5DD}" destId="{9FF92C5C-D1AF-40A9-9D99-7F9152942768}" srcOrd="0" destOrd="0" parTransId="{0A80163A-6D9E-4E22-B2DC-A698B8056E9A}" sibTransId="{017E5156-1DED-4524-8966-DA04F7C12373}"/>
    <dgm:cxn modelId="{3ACCEE40-302F-4424-81D7-F69A5B3DC18A}" srcId="{9FF92C5C-D1AF-40A9-9D99-7F9152942768}" destId="{BE02C054-C022-40EC-805D-38AB3C3445DE}" srcOrd="0" destOrd="0" parTransId="{6E402868-D004-4F37-B6B2-43E822C4132E}" sibTransId="{1D6A46FF-60D2-46B1-9570-5343DDFD0E50}"/>
    <dgm:cxn modelId="{19520CA4-7659-4434-AE79-52B5985C1E45}" type="presOf" srcId="{E17F853B-B3B0-4636-9A12-56C3688D74FD}" destId="{0752EAE4-A83F-4932-AE3C-E936C7A37320}" srcOrd="0" destOrd="0" presId="urn:microsoft.com/office/officeart/2005/8/layout/orgChart1"/>
    <dgm:cxn modelId="{11179995-34FF-49B2-B186-B08CBB10DF07}" type="presOf" srcId="{59F99D7F-FA90-4AB8-AC33-C3ABE9FFD868}" destId="{CB6F05C7-DDB9-4B7B-813D-56130AE85B6A}" srcOrd="0" destOrd="0" presId="urn:microsoft.com/office/officeart/2005/8/layout/orgChart1"/>
    <dgm:cxn modelId="{226ED70E-3125-4CA1-9D59-2063D9D56F4C}" type="presOf" srcId="{F56A4930-DC9D-4A62-8F2D-41560FE2F5DD}" destId="{A17BD006-E451-4CFE-9F58-A70C06D77E39}" srcOrd="0" destOrd="0" presId="urn:microsoft.com/office/officeart/2005/8/layout/orgChart1"/>
    <dgm:cxn modelId="{A4814BD5-ECC4-435F-8C98-F65E62F5AE52}" type="presOf" srcId="{BF50E107-9ABE-43EC-B9A2-1057C054807E}" destId="{B633719F-DCE5-4EFE-812F-208DEE6EDAE3}" srcOrd="0" destOrd="0" presId="urn:microsoft.com/office/officeart/2005/8/layout/orgChart1"/>
    <dgm:cxn modelId="{C690B2C6-2081-4DB7-B948-864296908E56}" type="presOf" srcId="{1230D20A-6414-40F7-901B-D9C328A54084}" destId="{84FEB824-53D2-40A4-A122-32FCF1224BD5}" srcOrd="1" destOrd="0" presId="urn:microsoft.com/office/officeart/2005/8/layout/orgChart1"/>
    <dgm:cxn modelId="{CF3005CF-E2B3-4E48-A4D3-4A252F8BEDAB}" type="presOf" srcId="{51C8165E-6F61-4946-B722-3CF7FC2ADB3C}" destId="{31548758-C4A3-4299-8633-C0D90A161ED7}" srcOrd="0" destOrd="0" presId="urn:microsoft.com/office/officeart/2005/8/layout/orgChart1"/>
    <dgm:cxn modelId="{EBEF2270-D832-43FC-9C57-51AE2F4CF32C}" type="presOf" srcId="{6E402868-D004-4F37-B6B2-43E822C4132E}" destId="{3C4EA21D-C21E-45F5-A982-5E6B8C90C709}" srcOrd="0" destOrd="0" presId="urn:microsoft.com/office/officeart/2005/8/layout/orgChart1"/>
    <dgm:cxn modelId="{6E4D65B4-A20E-4293-8556-C9D2DAE99D4D}" type="presOf" srcId="{7E2C2CE3-29F3-4E16-9DF2-DDBF80E95B65}" destId="{D77C7E96-2038-4344-B418-067692F63A3F}" srcOrd="1" destOrd="0" presId="urn:microsoft.com/office/officeart/2005/8/layout/orgChart1"/>
    <dgm:cxn modelId="{D1F41880-7F5F-422A-96A6-D6B695379B86}" srcId="{E7D65249-F1CB-4290-AB5C-CE7E41370789}" destId="{1230D20A-6414-40F7-901B-D9C328A54084}" srcOrd="0" destOrd="0" parTransId="{1D41739C-6305-49E2-8E1F-4024614FC0FB}" sibTransId="{DE2C9C92-8A01-40C9-96EE-EFD7C14235DD}"/>
    <dgm:cxn modelId="{6D18D411-10E1-4128-8E31-DD359D08EB07}" type="presOf" srcId="{461EC93A-57A4-4C70-86C0-433E732C0441}" destId="{16442150-E025-4580-89B5-B37460760608}" srcOrd="0" destOrd="0" presId="urn:microsoft.com/office/officeart/2005/8/layout/orgChart1"/>
    <dgm:cxn modelId="{1DB22761-616D-4221-9416-FEF7FD454F89}" type="presOf" srcId="{549F4E31-F0DE-4FF1-81C1-0C1C313378B5}" destId="{B6F76134-C803-452C-8BA3-BDF385716BBA}" srcOrd="0" destOrd="0" presId="urn:microsoft.com/office/officeart/2005/8/layout/orgChart1"/>
    <dgm:cxn modelId="{72B2CA0E-2577-4FF0-AD07-3259C0077A2F}" type="presOf" srcId="{782373B2-26F4-4EA6-AB84-24AE6779A3D0}" destId="{E84F8BEF-B242-4BE8-9FD4-74E543425759}" srcOrd="0" destOrd="0" presId="urn:microsoft.com/office/officeart/2005/8/layout/orgChart1"/>
    <dgm:cxn modelId="{3CD0E7F7-C2B8-47DE-B6B7-0FB37C664C24}" type="presOf" srcId="{152CC3CF-0885-4A16-BDC2-491D7E20AD47}" destId="{19AC37F5-D89B-457E-A843-C142F70B632D}" srcOrd="0" destOrd="0" presId="urn:microsoft.com/office/officeart/2005/8/layout/orgChart1"/>
    <dgm:cxn modelId="{20BF90C6-027C-436F-9F51-171E759B5873}" srcId="{9FF92C5C-D1AF-40A9-9D99-7F9152942768}" destId="{0065E999-4D78-4795-906E-F644CF2E755C}" srcOrd="3" destOrd="0" parTransId="{BF50E107-9ABE-43EC-B9A2-1057C054807E}" sibTransId="{120A4992-1900-483B-AA19-72E898FB612E}"/>
    <dgm:cxn modelId="{26E08F23-09BE-4D82-8F0E-D26FB3A8432A}" type="presOf" srcId="{1230D20A-6414-40F7-901B-D9C328A54084}" destId="{79DC5DAB-0B05-42D0-B3E1-262C57067B17}" srcOrd="0" destOrd="0" presId="urn:microsoft.com/office/officeart/2005/8/layout/orgChart1"/>
    <dgm:cxn modelId="{74BA6F50-61DA-4B1C-A7C7-AB2B1E21303F}" type="presOf" srcId="{F93761B2-C608-4FD9-B7CC-FA13ADF8DCD6}" destId="{4E5B0A0B-474E-4E91-891F-28698441F81D}" srcOrd="1" destOrd="0" presId="urn:microsoft.com/office/officeart/2005/8/layout/orgChart1"/>
    <dgm:cxn modelId="{AEAB9DA5-A9D8-4D3A-92B4-17A0DBEC8514}" type="presOf" srcId="{E7D65249-F1CB-4290-AB5C-CE7E41370789}" destId="{14365839-227A-4C67-8990-511422FEBA98}" srcOrd="0" destOrd="0" presId="urn:microsoft.com/office/officeart/2005/8/layout/orgChart1"/>
    <dgm:cxn modelId="{2EFA4C3B-50CD-4FC8-882D-303C63806BBC}" type="presOf" srcId="{C7EDB95D-7F0D-4F57-ACFE-D8A7AE303B30}" destId="{E75029A6-CC1C-4A0C-8D79-6C83C5461AB7}" srcOrd="1" destOrd="0" presId="urn:microsoft.com/office/officeart/2005/8/layout/orgChart1"/>
    <dgm:cxn modelId="{B31253F7-1EE5-402B-9312-0B9EFC63A454}" type="presOf" srcId="{9FF92C5C-D1AF-40A9-9D99-7F9152942768}" destId="{B5E9360B-9C8F-4124-8540-89ED0E290B7A}" srcOrd="0" destOrd="0" presId="urn:microsoft.com/office/officeart/2005/8/layout/orgChart1"/>
    <dgm:cxn modelId="{285C78BF-A5AB-44CD-9532-57D56A5B4C7A}" type="presOf" srcId="{782373B2-26F4-4EA6-AB84-24AE6779A3D0}" destId="{F174B9F2-6220-4D8D-B1A9-F02C00A88400}" srcOrd="1" destOrd="0" presId="urn:microsoft.com/office/officeart/2005/8/layout/orgChart1"/>
    <dgm:cxn modelId="{272BA179-B139-47AF-B067-FA08C4BC2B58}" type="presOf" srcId="{63CA75B3-3B9E-4D47-AC3D-D44962FD0BEC}" destId="{85A6A485-A00F-4EB8-84D9-3F0AE42814BA}" srcOrd="0" destOrd="0" presId="urn:microsoft.com/office/officeart/2005/8/layout/orgChart1"/>
    <dgm:cxn modelId="{933C6FB0-47A9-4FEF-B476-00275D1DBAEA}" type="presOf" srcId="{EA181BF9-2456-492D-8F52-1529AEFF77FD}" destId="{9B3AD0D0-52BC-46E0-BFF5-AF20C371FE22}" srcOrd="0" destOrd="0" presId="urn:microsoft.com/office/officeart/2005/8/layout/orgChart1"/>
    <dgm:cxn modelId="{D487C0DC-B2EB-497E-85F1-10518208ACEF}" type="presOf" srcId="{550F7902-057C-44BC-8F1E-339C1573BDBB}" destId="{DE5FEA06-D768-4D3B-B7E8-0E3482EF4E61}" srcOrd="0" destOrd="0" presId="urn:microsoft.com/office/officeart/2005/8/layout/orgChart1"/>
    <dgm:cxn modelId="{9361F2F4-9C38-4617-B9B5-D8832658030C}" type="presOf" srcId="{424814BF-DD37-40FB-AA71-8CE7179FD035}" destId="{A7760630-13D9-43D8-B9B5-E15355AD6498}" srcOrd="0" destOrd="0" presId="urn:microsoft.com/office/officeart/2005/8/layout/orgChart1"/>
    <dgm:cxn modelId="{7DEC611F-A5AD-4488-8120-F7843A52A0C7}" type="presOf" srcId="{11D019D4-72CB-43E3-A11C-E2926F790B6E}" destId="{DBB386E9-BF21-4087-BB6D-A572BD97522C}" srcOrd="0" destOrd="0" presId="urn:microsoft.com/office/officeart/2005/8/layout/orgChart1"/>
    <dgm:cxn modelId="{525A8F93-0089-4BD6-B4E5-554EE7F25DFB}" type="presOf" srcId="{7E2C2CE3-29F3-4E16-9DF2-DDBF80E95B65}" destId="{4EEBE40D-25CB-4E3C-8871-F0F2F7899E6A}" srcOrd="0" destOrd="0" presId="urn:microsoft.com/office/officeart/2005/8/layout/orgChart1"/>
    <dgm:cxn modelId="{3260A640-4444-4B3D-8C61-BD8C197F8F91}" type="presOf" srcId="{B337E1CD-E8E6-4EC9-A8CB-D526EEF573DD}" destId="{00F405CB-9B03-414B-85CF-3A3453EB754E}" srcOrd="0" destOrd="0" presId="urn:microsoft.com/office/officeart/2005/8/layout/orgChart1"/>
    <dgm:cxn modelId="{41B49402-5139-44C5-BA51-F1691FDA3B1F}" type="presOf" srcId="{9FF92C5C-D1AF-40A9-9D99-7F9152942768}" destId="{A47598FF-5CEC-440D-8FA5-F1A7D2E5D846}" srcOrd="1" destOrd="0" presId="urn:microsoft.com/office/officeart/2005/8/layout/orgChart1"/>
    <dgm:cxn modelId="{92FD09A5-F1C8-4739-B6F5-56BA67CDD385}" srcId="{461EC93A-57A4-4C70-86C0-433E732C0441}" destId="{7E2C2CE3-29F3-4E16-9DF2-DDBF80E95B65}" srcOrd="1" destOrd="0" parTransId="{EA181BF9-2456-492D-8F52-1529AEFF77FD}" sibTransId="{38198F8D-8DF4-4862-95BB-0AB653634764}"/>
    <dgm:cxn modelId="{F87F6F9E-1787-4AE0-A68C-E34757AFE5D3}" type="presOf" srcId="{BE02C054-C022-40EC-805D-38AB3C3445DE}" destId="{1B23EDA4-7E15-4D07-A9F4-62A5AE10FBE6}" srcOrd="1" destOrd="0" presId="urn:microsoft.com/office/officeart/2005/8/layout/orgChart1"/>
    <dgm:cxn modelId="{A28D7408-7B5C-4264-ACE5-C5FFD848818C}" srcId="{BE02C054-C022-40EC-805D-38AB3C3445DE}" destId="{782373B2-26F4-4EA6-AB84-24AE6779A3D0}" srcOrd="0" destOrd="0" parTransId="{99F7B59B-2008-4FDB-BBF1-00FFD24FD79A}" sibTransId="{D811D293-5650-4385-A53B-EEB4FC13AAEB}"/>
    <dgm:cxn modelId="{F6DE54E0-EF77-48E9-9E81-49A312A21FFB}" srcId="{461EC93A-57A4-4C70-86C0-433E732C0441}" destId="{F93761B2-C608-4FD9-B7CC-FA13ADF8DCD6}" srcOrd="0" destOrd="0" parTransId="{59F99D7F-FA90-4AB8-AC33-C3ABE9FFD868}" sibTransId="{25957379-AD2D-4718-B4FF-FFADB48C3DAD}"/>
    <dgm:cxn modelId="{72D4640C-96D6-4355-9F45-AA26B9C319CD}" type="presOf" srcId="{1D41739C-6305-49E2-8E1F-4024614FC0FB}" destId="{FA6CCFBB-69A5-4273-A609-D5436DC74AE4}" srcOrd="0" destOrd="0" presId="urn:microsoft.com/office/officeart/2005/8/layout/orgChart1"/>
    <dgm:cxn modelId="{870BC3E0-E030-4917-B790-D78822FA53F4}" type="presOf" srcId="{0065E999-4D78-4795-906E-F644CF2E755C}" destId="{3C7AED6C-B262-4847-ACB3-0FE1C651AAD2}" srcOrd="1" destOrd="0" presId="urn:microsoft.com/office/officeart/2005/8/layout/orgChart1"/>
    <dgm:cxn modelId="{1C1633C4-799B-493A-A5C6-00087761EF9B}" srcId="{9FF92C5C-D1AF-40A9-9D99-7F9152942768}" destId="{461EC93A-57A4-4C70-86C0-433E732C0441}" srcOrd="1" destOrd="0" parTransId="{63CA75B3-3B9E-4D47-AC3D-D44962FD0BEC}" sibTransId="{0B0FC971-54C3-4649-86E2-DB4DF1B19D35}"/>
    <dgm:cxn modelId="{B5D55B0A-1B9F-4FAC-8EA0-61B09C3F2E8A}" type="presParOf" srcId="{A17BD006-E451-4CFE-9F58-A70C06D77E39}" destId="{E4C4AB6B-3CAF-4D97-A7C9-E052B962EE43}" srcOrd="0" destOrd="0" presId="urn:microsoft.com/office/officeart/2005/8/layout/orgChart1"/>
    <dgm:cxn modelId="{1DE055E4-3885-4D4D-A374-E44C68DE860F}" type="presParOf" srcId="{E4C4AB6B-3CAF-4D97-A7C9-E052B962EE43}" destId="{62163D3D-2DD3-4555-ABD7-3EA66BD23A58}" srcOrd="0" destOrd="0" presId="urn:microsoft.com/office/officeart/2005/8/layout/orgChart1"/>
    <dgm:cxn modelId="{70E40CE7-1EA6-49FA-8DAA-478F0663CE4D}" type="presParOf" srcId="{62163D3D-2DD3-4555-ABD7-3EA66BD23A58}" destId="{B5E9360B-9C8F-4124-8540-89ED0E290B7A}" srcOrd="0" destOrd="0" presId="urn:microsoft.com/office/officeart/2005/8/layout/orgChart1"/>
    <dgm:cxn modelId="{968BA786-FB30-4D73-9AF7-49E52803B934}" type="presParOf" srcId="{62163D3D-2DD3-4555-ABD7-3EA66BD23A58}" destId="{A47598FF-5CEC-440D-8FA5-F1A7D2E5D846}" srcOrd="1" destOrd="0" presId="urn:microsoft.com/office/officeart/2005/8/layout/orgChart1"/>
    <dgm:cxn modelId="{CDE45B2C-13D1-4A34-8E59-B300DCA696E6}" type="presParOf" srcId="{E4C4AB6B-3CAF-4D97-A7C9-E052B962EE43}" destId="{34530021-58CC-45E1-8DB7-9A42761DB229}" srcOrd="1" destOrd="0" presId="urn:microsoft.com/office/officeart/2005/8/layout/orgChart1"/>
    <dgm:cxn modelId="{6B538763-FC08-4508-86A8-1D53E3C41598}" type="presParOf" srcId="{34530021-58CC-45E1-8DB7-9A42761DB229}" destId="{3C4EA21D-C21E-45F5-A982-5E6B8C90C709}" srcOrd="0" destOrd="0" presId="urn:microsoft.com/office/officeart/2005/8/layout/orgChart1"/>
    <dgm:cxn modelId="{FBC4D1F6-D402-44E8-8903-1354BE770C2E}" type="presParOf" srcId="{34530021-58CC-45E1-8DB7-9A42761DB229}" destId="{BF1F9DA5-1743-4271-ABE1-A77BCAFB9D4E}" srcOrd="1" destOrd="0" presId="urn:microsoft.com/office/officeart/2005/8/layout/orgChart1"/>
    <dgm:cxn modelId="{B6B953DB-9770-4FE7-8657-C243B116872B}" type="presParOf" srcId="{BF1F9DA5-1743-4271-ABE1-A77BCAFB9D4E}" destId="{B5212994-80CE-447D-9E1C-FFEB79914EDC}" srcOrd="0" destOrd="0" presId="urn:microsoft.com/office/officeart/2005/8/layout/orgChart1"/>
    <dgm:cxn modelId="{2E3BBEF2-6C83-4175-A72E-2586435E67E4}" type="presParOf" srcId="{B5212994-80CE-447D-9E1C-FFEB79914EDC}" destId="{A4E4ACF7-CADB-4C54-982A-566BDDEF3C00}" srcOrd="0" destOrd="0" presId="urn:microsoft.com/office/officeart/2005/8/layout/orgChart1"/>
    <dgm:cxn modelId="{96FE4724-225A-4109-ADEF-358F6B986C90}" type="presParOf" srcId="{B5212994-80CE-447D-9E1C-FFEB79914EDC}" destId="{1B23EDA4-7E15-4D07-A9F4-62A5AE10FBE6}" srcOrd="1" destOrd="0" presId="urn:microsoft.com/office/officeart/2005/8/layout/orgChart1"/>
    <dgm:cxn modelId="{52F77E27-1074-4A0C-A84A-16565913D63C}" type="presParOf" srcId="{BF1F9DA5-1743-4271-ABE1-A77BCAFB9D4E}" destId="{2E1C5F4C-4BE6-41A8-8671-FA92A40AAF7C}" srcOrd="1" destOrd="0" presId="urn:microsoft.com/office/officeart/2005/8/layout/orgChart1"/>
    <dgm:cxn modelId="{E5835F71-BE31-419D-8DF6-FEA4E595181B}" type="presParOf" srcId="{2E1C5F4C-4BE6-41A8-8671-FA92A40AAF7C}" destId="{42DCC213-14FA-406D-9A86-83485C7969CE}" srcOrd="0" destOrd="0" presId="urn:microsoft.com/office/officeart/2005/8/layout/orgChart1"/>
    <dgm:cxn modelId="{A529229A-DAD3-4A50-9D75-A5D3E64CCB00}" type="presParOf" srcId="{2E1C5F4C-4BE6-41A8-8671-FA92A40AAF7C}" destId="{585C14B1-82FE-43FA-9EDA-5AACF77D028C}" srcOrd="1" destOrd="0" presId="urn:microsoft.com/office/officeart/2005/8/layout/orgChart1"/>
    <dgm:cxn modelId="{72692580-4E00-4DD0-AEDD-8EB4F216EADF}" type="presParOf" srcId="{585C14B1-82FE-43FA-9EDA-5AACF77D028C}" destId="{97449E0E-96A7-48D2-85D9-54B94DE9EDAB}" srcOrd="0" destOrd="0" presId="urn:microsoft.com/office/officeart/2005/8/layout/orgChart1"/>
    <dgm:cxn modelId="{9DAED5BC-CB93-4910-BE04-346364D86487}" type="presParOf" srcId="{97449E0E-96A7-48D2-85D9-54B94DE9EDAB}" destId="{E84F8BEF-B242-4BE8-9FD4-74E543425759}" srcOrd="0" destOrd="0" presId="urn:microsoft.com/office/officeart/2005/8/layout/orgChart1"/>
    <dgm:cxn modelId="{BC013B23-DA2A-4940-A18C-243417FF23A6}" type="presParOf" srcId="{97449E0E-96A7-48D2-85D9-54B94DE9EDAB}" destId="{F174B9F2-6220-4D8D-B1A9-F02C00A88400}" srcOrd="1" destOrd="0" presId="urn:microsoft.com/office/officeart/2005/8/layout/orgChart1"/>
    <dgm:cxn modelId="{E9CCC505-A5DD-46B0-B0D8-7E27C409717A}" type="presParOf" srcId="{585C14B1-82FE-43FA-9EDA-5AACF77D028C}" destId="{0696AC33-C954-42F2-B151-97EC26F4E693}" srcOrd="1" destOrd="0" presId="urn:microsoft.com/office/officeart/2005/8/layout/orgChart1"/>
    <dgm:cxn modelId="{827F0892-AFCA-45B7-887F-F0F2E51B6E95}" type="presParOf" srcId="{585C14B1-82FE-43FA-9EDA-5AACF77D028C}" destId="{8FF54953-F057-47B2-8CAC-204D96D5CE85}" srcOrd="2" destOrd="0" presId="urn:microsoft.com/office/officeart/2005/8/layout/orgChart1"/>
    <dgm:cxn modelId="{128168B1-6F0D-40FF-9769-F5342C9DCE41}" type="presParOf" srcId="{2E1C5F4C-4BE6-41A8-8671-FA92A40AAF7C}" destId="{DE5FEA06-D768-4D3B-B7E8-0E3482EF4E61}" srcOrd="2" destOrd="0" presId="urn:microsoft.com/office/officeart/2005/8/layout/orgChart1"/>
    <dgm:cxn modelId="{C9E1CA85-0149-4F67-8CFD-A94924D6119B}" type="presParOf" srcId="{2E1C5F4C-4BE6-41A8-8671-FA92A40AAF7C}" destId="{454DFD89-CEDD-44E5-85DB-C0395CA685B0}" srcOrd="3" destOrd="0" presId="urn:microsoft.com/office/officeart/2005/8/layout/orgChart1"/>
    <dgm:cxn modelId="{2F4C1E5F-1356-43D8-865D-9DC17C39DF6F}" type="presParOf" srcId="{454DFD89-CEDD-44E5-85DB-C0395CA685B0}" destId="{8BEF3167-96B7-4F98-9DFE-89BA2D0A72C6}" srcOrd="0" destOrd="0" presId="urn:microsoft.com/office/officeart/2005/8/layout/orgChart1"/>
    <dgm:cxn modelId="{F00F44C4-1088-4BFB-8F2C-D9EADCD7C9C3}" type="presParOf" srcId="{8BEF3167-96B7-4F98-9DFE-89BA2D0A72C6}" destId="{B6F76134-C803-452C-8BA3-BDF385716BBA}" srcOrd="0" destOrd="0" presId="urn:microsoft.com/office/officeart/2005/8/layout/orgChart1"/>
    <dgm:cxn modelId="{7FBB2FF7-AD2D-4D23-9F82-CE8CA75D5FB1}" type="presParOf" srcId="{8BEF3167-96B7-4F98-9DFE-89BA2D0A72C6}" destId="{6191295D-55FE-4607-9EB1-A685B160AA5C}" srcOrd="1" destOrd="0" presId="urn:microsoft.com/office/officeart/2005/8/layout/orgChart1"/>
    <dgm:cxn modelId="{B97AB93E-26EE-48C7-8182-298CA6F49C41}" type="presParOf" srcId="{454DFD89-CEDD-44E5-85DB-C0395CA685B0}" destId="{52C00192-3526-4352-90B1-12A8B32B2A35}" srcOrd="1" destOrd="0" presId="urn:microsoft.com/office/officeart/2005/8/layout/orgChart1"/>
    <dgm:cxn modelId="{94502216-F7E1-4032-AEA9-5246EC905ADE}" type="presParOf" srcId="{454DFD89-CEDD-44E5-85DB-C0395CA685B0}" destId="{15D213D6-D7A1-44A4-97E9-12D5DBB94CCB}" srcOrd="2" destOrd="0" presId="urn:microsoft.com/office/officeart/2005/8/layout/orgChart1"/>
    <dgm:cxn modelId="{53BDCFD0-D164-4B80-9612-3808BBF52B8D}" type="presParOf" srcId="{2E1C5F4C-4BE6-41A8-8671-FA92A40AAF7C}" destId="{00F405CB-9B03-414B-85CF-3A3453EB754E}" srcOrd="4" destOrd="0" presId="urn:microsoft.com/office/officeart/2005/8/layout/orgChart1"/>
    <dgm:cxn modelId="{3EF27E93-70AF-44EA-95DB-D29ED8E2B5F0}" type="presParOf" srcId="{2E1C5F4C-4BE6-41A8-8671-FA92A40AAF7C}" destId="{AAB44D98-6948-45CC-BEA8-9C0B2559D181}" srcOrd="5" destOrd="0" presId="urn:microsoft.com/office/officeart/2005/8/layout/orgChart1"/>
    <dgm:cxn modelId="{60D08D04-B64C-439E-95B7-40D30B4BC624}" type="presParOf" srcId="{AAB44D98-6948-45CC-BEA8-9C0B2559D181}" destId="{34BD1906-7B48-4B5A-9C04-C5695800E4DF}" srcOrd="0" destOrd="0" presId="urn:microsoft.com/office/officeart/2005/8/layout/orgChart1"/>
    <dgm:cxn modelId="{2A179BB6-443D-41E9-9F91-F3440C637438}" type="presParOf" srcId="{34BD1906-7B48-4B5A-9C04-C5695800E4DF}" destId="{A7760630-13D9-43D8-B9B5-E15355AD6498}" srcOrd="0" destOrd="0" presId="urn:microsoft.com/office/officeart/2005/8/layout/orgChart1"/>
    <dgm:cxn modelId="{BE5FFFCC-584F-4F2A-8832-2C89BD31AD11}" type="presParOf" srcId="{34BD1906-7B48-4B5A-9C04-C5695800E4DF}" destId="{70AFF7AB-75CA-4872-BBFA-DA15BC3DE3D5}" srcOrd="1" destOrd="0" presId="urn:microsoft.com/office/officeart/2005/8/layout/orgChart1"/>
    <dgm:cxn modelId="{97CE71E1-9C78-42A4-9741-FFB6B35ABCDF}" type="presParOf" srcId="{AAB44D98-6948-45CC-BEA8-9C0B2559D181}" destId="{BAA7FB68-ED07-45D1-BED3-57DDD7BE142D}" srcOrd="1" destOrd="0" presId="urn:microsoft.com/office/officeart/2005/8/layout/orgChart1"/>
    <dgm:cxn modelId="{D9F98F35-6FF1-4214-836D-D81EDE5BC507}" type="presParOf" srcId="{AAB44D98-6948-45CC-BEA8-9C0B2559D181}" destId="{46E4528C-AE42-4960-BD8A-5E3591E4DBC0}" srcOrd="2" destOrd="0" presId="urn:microsoft.com/office/officeart/2005/8/layout/orgChart1"/>
    <dgm:cxn modelId="{0242980A-A1BC-4F6B-ADC4-62BD192F0FF6}" type="presParOf" srcId="{BF1F9DA5-1743-4271-ABE1-A77BCAFB9D4E}" destId="{46FE091C-D11E-44C2-AAB8-792EA81CD732}" srcOrd="2" destOrd="0" presId="urn:microsoft.com/office/officeart/2005/8/layout/orgChart1"/>
    <dgm:cxn modelId="{61617188-A575-4AF1-92ED-7DA94ED96A2C}" type="presParOf" srcId="{34530021-58CC-45E1-8DB7-9A42761DB229}" destId="{85A6A485-A00F-4EB8-84D9-3F0AE42814BA}" srcOrd="2" destOrd="0" presId="urn:microsoft.com/office/officeart/2005/8/layout/orgChart1"/>
    <dgm:cxn modelId="{1BAF0CF2-118C-4780-9201-AB4589D8CD28}" type="presParOf" srcId="{34530021-58CC-45E1-8DB7-9A42761DB229}" destId="{379E484C-22A5-4B90-8711-94819C64B2C3}" srcOrd="3" destOrd="0" presId="urn:microsoft.com/office/officeart/2005/8/layout/orgChart1"/>
    <dgm:cxn modelId="{72672CD6-7970-4748-89AD-12C6E7B1217E}" type="presParOf" srcId="{379E484C-22A5-4B90-8711-94819C64B2C3}" destId="{FC6A48B9-5D54-4A4E-91CA-321E933E72E2}" srcOrd="0" destOrd="0" presId="urn:microsoft.com/office/officeart/2005/8/layout/orgChart1"/>
    <dgm:cxn modelId="{E1D7CCBB-40F9-4F87-BBD3-EDAF548D967A}" type="presParOf" srcId="{FC6A48B9-5D54-4A4E-91CA-321E933E72E2}" destId="{16442150-E025-4580-89B5-B37460760608}" srcOrd="0" destOrd="0" presId="urn:microsoft.com/office/officeart/2005/8/layout/orgChart1"/>
    <dgm:cxn modelId="{D96EBA1E-CDDE-4995-B3D7-3CFF9039DFBD}" type="presParOf" srcId="{FC6A48B9-5D54-4A4E-91CA-321E933E72E2}" destId="{840244B1-C75F-4779-8BB2-9292222EE750}" srcOrd="1" destOrd="0" presId="urn:microsoft.com/office/officeart/2005/8/layout/orgChart1"/>
    <dgm:cxn modelId="{59A74B25-8603-4849-8F68-A32393468B0A}" type="presParOf" srcId="{379E484C-22A5-4B90-8711-94819C64B2C3}" destId="{160ABEB6-F0FE-4DD8-AC6F-2989A49FEC7E}" srcOrd="1" destOrd="0" presId="urn:microsoft.com/office/officeart/2005/8/layout/orgChart1"/>
    <dgm:cxn modelId="{A4B22FD5-5CE7-4A4D-B2FA-B55256E0C106}" type="presParOf" srcId="{160ABEB6-F0FE-4DD8-AC6F-2989A49FEC7E}" destId="{CB6F05C7-DDB9-4B7B-813D-56130AE85B6A}" srcOrd="0" destOrd="0" presId="urn:microsoft.com/office/officeart/2005/8/layout/orgChart1"/>
    <dgm:cxn modelId="{8E3920DD-FEE3-4E4F-857D-29E9CA4C91E1}" type="presParOf" srcId="{160ABEB6-F0FE-4DD8-AC6F-2989A49FEC7E}" destId="{2A3A8D0C-340D-4FE8-BAE7-021D906BF99C}" srcOrd="1" destOrd="0" presId="urn:microsoft.com/office/officeart/2005/8/layout/orgChart1"/>
    <dgm:cxn modelId="{B7D8B349-2472-451E-B6BA-DE3CDE90DB46}" type="presParOf" srcId="{2A3A8D0C-340D-4FE8-BAE7-021D906BF99C}" destId="{1C250E1A-5FA7-4205-8BFA-531DE2D21364}" srcOrd="0" destOrd="0" presId="urn:microsoft.com/office/officeart/2005/8/layout/orgChart1"/>
    <dgm:cxn modelId="{28BA35D8-DB6D-4E0B-8756-30E032C5D1AC}" type="presParOf" srcId="{1C250E1A-5FA7-4205-8BFA-531DE2D21364}" destId="{BDC562FB-5F89-4CBB-B084-963E4178EA30}" srcOrd="0" destOrd="0" presId="urn:microsoft.com/office/officeart/2005/8/layout/orgChart1"/>
    <dgm:cxn modelId="{48B9BFA4-2B26-479D-8591-371EF3BF0423}" type="presParOf" srcId="{1C250E1A-5FA7-4205-8BFA-531DE2D21364}" destId="{4E5B0A0B-474E-4E91-891F-28698441F81D}" srcOrd="1" destOrd="0" presId="urn:microsoft.com/office/officeart/2005/8/layout/orgChart1"/>
    <dgm:cxn modelId="{45F8371A-84E7-44EF-9233-D5432367106F}" type="presParOf" srcId="{2A3A8D0C-340D-4FE8-BAE7-021D906BF99C}" destId="{3BD6EBD8-471C-4916-A320-6A1B7B6B6A0A}" srcOrd="1" destOrd="0" presId="urn:microsoft.com/office/officeart/2005/8/layout/orgChart1"/>
    <dgm:cxn modelId="{385D9719-400A-4DB7-B17B-61118B0CAEFD}" type="presParOf" srcId="{2A3A8D0C-340D-4FE8-BAE7-021D906BF99C}" destId="{86E239A0-96DC-4526-B7B4-BF73CB9DFE02}" srcOrd="2" destOrd="0" presId="urn:microsoft.com/office/officeart/2005/8/layout/orgChart1"/>
    <dgm:cxn modelId="{A467720B-8556-47B9-BA7C-8943F9C0891E}" type="presParOf" srcId="{160ABEB6-F0FE-4DD8-AC6F-2989A49FEC7E}" destId="{9B3AD0D0-52BC-46E0-BFF5-AF20C371FE22}" srcOrd="2" destOrd="0" presId="urn:microsoft.com/office/officeart/2005/8/layout/orgChart1"/>
    <dgm:cxn modelId="{81AE197B-4BB0-41A5-A94B-93FFE7C91551}" type="presParOf" srcId="{160ABEB6-F0FE-4DD8-AC6F-2989A49FEC7E}" destId="{027544D7-F5CF-4453-BABC-243744AE56C5}" srcOrd="3" destOrd="0" presId="urn:microsoft.com/office/officeart/2005/8/layout/orgChart1"/>
    <dgm:cxn modelId="{87BBD44A-4B9D-4BD3-BC23-0E79CDB3ADAF}" type="presParOf" srcId="{027544D7-F5CF-4453-BABC-243744AE56C5}" destId="{2DBED445-58F3-470E-93E4-892B5ED7DE63}" srcOrd="0" destOrd="0" presId="urn:microsoft.com/office/officeart/2005/8/layout/orgChart1"/>
    <dgm:cxn modelId="{8048006A-9425-40F8-A35D-FC3921FD4FBC}" type="presParOf" srcId="{2DBED445-58F3-470E-93E4-892B5ED7DE63}" destId="{4EEBE40D-25CB-4E3C-8871-F0F2F7899E6A}" srcOrd="0" destOrd="0" presId="urn:microsoft.com/office/officeart/2005/8/layout/orgChart1"/>
    <dgm:cxn modelId="{4CDEFA92-9C75-4537-AD5A-E4680842C3A3}" type="presParOf" srcId="{2DBED445-58F3-470E-93E4-892B5ED7DE63}" destId="{D77C7E96-2038-4344-B418-067692F63A3F}" srcOrd="1" destOrd="0" presId="urn:microsoft.com/office/officeart/2005/8/layout/orgChart1"/>
    <dgm:cxn modelId="{862CBF7B-0425-4A9F-ABB0-91B746116341}" type="presParOf" srcId="{027544D7-F5CF-4453-BABC-243744AE56C5}" destId="{A6582DEC-5F32-4CD1-A2F5-788C857FE9EB}" srcOrd="1" destOrd="0" presId="urn:microsoft.com/office/officeart/2005/8/layout/orgChart1"/>
    <dgm:cxn modelId="{69035BE0-C6DC-4414-9370-0A1C5C0897C8}" type="presParOf" srcId="{027544D7-F5CF-4453-BABC-243744AE56C5}" destId="{CCB9EF39-97CF-4894-AC07-16379B9AF28F}" srcOrd="2" destOrd="0" presId="urn:microsoft.com/office/officeart/2005/8/layout/orgChart1"/>
    <dgm:cxn modelId="{FED0442A-851C-4083-83C1-69146D9344EF}" type="presParOf" srcId="{379E484C-22A5-4B90-8711-94819C64B2C3}" destId="{4E5395B4-CE88-4AD7-A52D-A381D8A5C76B}" srcOrd="2" destOrd="0" presId="urn:microsoft.com/office/officeart/2005/8/layout/orgChart1"/>
    <dgm:cxn modelId="{7AA28F06-A7FC-47F0-84EC-9F3C2B0EA832}" type="presParOf" srcId="{34530021-58CC-45E1-8DB7-9A42761DB229}" destId="{0752EAE4-A83F-4932-AE3C-E936C7A37320}" srcOrd="4" destOrd="0" presId="urn:microsoft.com/office/officeart/2005/8/layout/orgChart1"/>
    <dgm:cxn modelId="{A7B1273A-7877-4F4D-A618-072E015A320C}" type="presParOf" srcId="{34530021-58CC-45E1-8DB7-9A42761DB229}" destId="{43145D41-862B-4D8B-9EBE-DC9E9F9C70AE}" srcOrd="5" destOrd="0" presId="urn:microsoft.com/office/officeart/2005/8/layout/orgChart1"/>
    <dgm:cxn modelId="{3298A6F6-FA70-40F4-A975-7D50AC47F0E2}" type="presParOf" srcId="{43145D41-862B-4D8B-9EBE-DC9E9F9C70AE}" destId="{F8D432DB-B453-4FE3-8257-B8E18A742303}" srcOrd="0" destOrd="0" presId="urn:microsoft.com/office/officeart/2005/8/layout/orgChart1"/>
    <dgm:cxn modelId="{6A842C42-8503-4FDE-90B4-CCFE210A0EE0}" type="presParOf" srcId="{F8D432DB-B453-4FE3-8257-B8E18A742303}" destId="{14365839-227A-4C67-8990-511422FEBA98}" srcOrd="0" destOrd="0" presId="urn:microsoft.com/office/officeart/2005/8/layout/orgChart1"/>
    <dgm:cxn modelId="{62526764-2BAA-4183-8AC7-35175819B9DA}" type="presParOf" srcId="{F8D432DB-B453-4FE3-8257-B8E18A742303}" destId="{DC8584AA-8B2C-4D11-9B10-6860C5F9D849}" srcOrd="1" destOrd="0" presId="urn:microsoft.com/office/officeart/2005/8/layout/orgChart1"/>
    <dgm:cxn modelId="{53FC651A-663F-4418-9C8D-3921BC385804}" type="presParOf" srcId="{43145D41-862B-4D8B-9EBE-DC9E9F9C70AE}" destId="{EEAF7220-6D83-4F03-8BBE-F85CADBD1A60}" srcOrd="1" destOrd="0" presId="urn:microsoft.com/office/officeart/2005/8/layout/orgChart1"/>
    <dgm:cxn modelId="{B28E2AF1-2BEA-46E9-AEFD-03D7510EBA91}" type="presParOf" srcId="{EEAF7220-6D83-4F03-8BBE-F85CADBD1A60}" destId="{FA6CCFBB-69A5-4273-A609-D5436DC74AE4}" srcOrd="0" destOrd="0" presId="urn:microsoft.com/office/officeart/2005/8/layout/orgChart1"/>
    <dgm:cxn modelId="{12102303-005B-4605-94C8-9CDC2D80C71A}" type="presParOf" srcId="{EEAF7220-6D83-4F03-8BBE-F85CADBD1A60}" destId="{CDD6E8A2-0A0A-44FB-B235-4E96477D14CE}" srcOrd="1" destOrd="0" presId="urn:microsoft.com/office/officeart/2005/8/layout/orgChart1"/>
    <dgm:cxn modelId="{CDE5C5B9-24EC-4D97-B61E-5A9F4143D940}" type="presParOf" srcId="{CDD6E8A2-0A0A-44FB-B235-4E96477D14CE}" destId="{31A7E95F-6E39-47C0-90A2-9432ABDD23BF}" srcOrd="0" destOrd="0" presId="urn:microsoft.com/office/officeart/2005/8/layout/orgChart1"/>
    <dgm:cxn modelId="{DFFA4EF6-8247-4BB4-BD5A-064793B8F0D4}" type="presParOf" srcId="{31A7E95F-6E39-47C0-90A2-9432ABDD23BF}" destId="{79DC5DAB-0B05-42D0-B3E1-262C57067B17}" srcOrd="0" destOrd="0" presId="urn:microsoft.com/office/officeart/2005/8/layout/orgChart1"/>
    <dgm:cxn modelId="{999654B5-581A-4441-A61B-41802F8CB99E}" type="presParOf" srcId="{31A7E95F-6E39-47C0-90A2-9432ABDD23BF}" destId="{84FEB824-53D2-40A4-A122-32FCF1224BD5}" srcOrd="1" destOrd="0" presId="urn:microsoft.com/office/officeart/2005/8/layout/orgChart1"/>
    <dgm:cxn modelId="{B886B08E-A3F3-4F93-AF3D-E3465FE23FB3}" type="presParOf" srcId="{CDD6E8A2-0A0A-44FB-B235-4E96477D14CE}" destId="{EA2E7465-FA8E-4196-AF23-D0FF7E952C59}" srcOrd="1" destOrd="0" presId="urn:microsoft.com/office/officeart/2005/8/layout/orgChart1"/>
    <dgm:cxn modelId="{B8730B49-DB47-4169-A4B3-EB4D96AA5EA6}" type="presParOf" srcId="{CDD6E8A2-0A0A-44FB-B235-4E96477D14CE}" destId="{5E5C110E-4B6A-421C-A5D5-EC50C875D974}" srcOrd="2" destOrd="0" presId="urn:microsoft.com/office/officeart/2005/8/layout/orgChart1"/>
    <dgm:cxn modelId="{ACC0BC9E-DD3F-4BE4-86CF-4506CC8A4A17}" type="presParOf" srcId="{EEAF7220-6D83-4F03-8BBE-F85CADBD1A60}" destId="{19AC37F5-D89B-457E-A843-C142F70B632D}" srcOrd="2" destOrd="0" presId="urn:microsoft.com/office/officeart/2005/8/layout/orgChart1"/>
    <dgm:cxn modelId="{BCD05FD1-3C64-4424-9259-D788FA7DF9CA}" type="presParOf" srcId="{EEAF7220-6D83-4F03-8BBE-F85CADBD1A60}" destId="{9EDE39C9-DECE-4A9D-A88D-A103C20DB648}" srcOrd="3" destOrd="0" presId="urn:microsoft.com/office/officeart/2005/8/layout/orgChart1"/>
    <dgm:cxn modelId="{DC736C7B-897E-42BD-BCA2-6627AC4D6501}" type="presParOf" srcId="{9EDE39C9-DECE-4A9D-A88D-A103C20DB648}" destId="{71F2121F-EB52-48D8-8E67-2948B3483F87}" srcOrd="0" destOrd="0" presId="urn:microsoft.com/office/officeart/2005/8/layout/orgChart1"/>
    <dgm:cxn modelId="{ABBE609C-A8FF-40B1-8DF4-4B759BEB16BE}" type="presParOf" srcId="{71F2121F-EB52-48D8-8E67-2948B3483F87}" destId="{DBB386E9-BF21-4087-BB6D-A572BD97522C}" srcOrd="0" destOrd="0" presId="urn:microsoft.com/office/officeart/2005/8/layout/orgChart1"/>
    <dgm:cxn modelId="{E897B35D-1DAF-4628-8E2C-13B37D60B8B4}" type="presParOf" srcId="{71F2121F-EB52-48D8-8E67-2948B3483F87}" destId="{A4718CE1-C889-40CB-8EF8-BE0A3F86A033}" srcOrd="1" destOrd="0" presId="urn:microsoft.com/office/officeart/2005/8/layout/orgChart1"/>
    <dgm:cxn modelId="{EBCE39ED-5EEC-4E33-BE43-835C47A8FC59}" type="presParOf" srcId="{9EDE39C9-DECE-4A9D-A88D-A103C20DB648}" destId="{98211834-437E-4FA0-976A-7614DAC46A78}" srcOrd="1" destOrd="0" presId="urn:microsoft.com/office/officeart/2005/8/layout/orgChart1"/>
    <dgm:cxn modelId="{0BF97B8A-589C-436F-B1C4-21D12750AAEE}" type="presParOf" srcId="{9EDE39C9-DECE-4A9D-A88D-A103C20DB648}" destId="{5DBBDFD1-549E-4E35-95FC-01EFE46405BF}" srcOrd="2" destOrd="0" presId="urn:microsoft.com/office/officeart/2005/8/layout/orgChart1"/>
    <dgm:cxn modelId="{E04C5BD5-4260-4366-BA02-FDF7F34ECA34}" type="presParOf" srcId="{43145D41-862B-4D8B-9EBE-DC9E9F9C70AE}" destId="{16D75FE1-3ACF-4643-9287-7F31E1F81957}" srcOrd="2" destOrd="0" presId="urn:microsoft.com/office/officeart/2005/8/layout/orgChart1"/>
    <dgm:cxn modelId="{8B6C43AB-0D6F-43D4-8B94-FFEE8BFE1817}" type="presParOf" srcId="{34530021-58CC-45E1-8DB7-9A42761DB229}" destId="{B633719F-DCE5-4EFE-812F-208DEE6EDAE3}" srcOrd="6" destOrd="0" presId="urn:microsoft.com/office/officeart/2005/8/layout/orgChart1"/>
    <dgm:cxn modelId="{967DA274-8076-4E5B-9583-80B95615E236}" type="presParOf" srcId="{34530021-58CC-45E1-8DB7-9A42761DB229}" destId="{36664BCE-4FF5-4054-ACB4-F93ED97DB9E2}" srcOrd="7" destOrd="0" presId="urn:microsoft.com/office/officeart/2005/8/layout/orgChart1"/>
    <dgm:cxn modelId="{EFC02308-E1FD-43AE-94B7-8FC6A6F2ABE6}" type="presParOf" srcId="{36664BCE-4FF5-4054-ACB4-F93ED97DB9E2}" destId="{CA6DBDBD-E7F4-40F9-BFC8-93DF2AA080A5}" srcOrd="0" destOrd="0" presId="urn:microsoft.com/office/officeart/2005/8/layout/orgChart1"/>
    <dgm:cxn modelId="{57889E7D-0D9D-4436-A05D-545012B782EC}" type="presParOf" srcId="{CA6DBDBD-E7F4-40F9-BFC8-93DF2AA080A5}" destId="{57AF218D-7877-477C-92CC-CC26E03A624D}" srcOrd="0" destOrd="0" presId="urn:microsoft.com/office/officeart/2005/8/layout/orgChart1"/>
    <dgm:cxn modelId="{62040068-832D-4C14-8AC6-323BA555B4F8}" type="presParOf" srcId="{CA6DBDBD-E7F4-40F9-BFC8-93DF2AA080A5}" destId="{3C7AED6C-B262-4847-ACB3-0FE1C651AAD2}" srcOrd="1" destOrd="0" presId="urn:microsoft.com/office/officeart/2005/8/layout/orgChart1"/>
    <dgm:cxn modelId="{F8DECBFE-2E9B-4B0B-AB88-F3C1AB38C4C8}" type="presParOf" srcId="{36664BCE-4FF5-4054-ACB4-F93ED97DB9E2}" destId="{A9BB6AA6-99CD-486F-AFED-C69C390D79CC}" srcOrd="1" destOrd="0" presId="urn:microsoft.com/office/officeart/2005/8/layout/orgChart1"/>
    <dgm:cxn modelId="{C9492AEA-514E-4E8D-9CC8-AAA6BDAB8DAD}" type="presParOf" srcId="{A9BB6AA6-99CD-486F-AFED-C69C390D79CC}" destId="{31548758-C4A3-4299-8633-C0D90A161ED7}" srcOrd="0" destOrd="0" presId="urn:microsoft.com/office/officeart/2005/8/layout/orgChart1"/>
    <dgm:cxn modelId="{6B2C3D13-4B44-4922-A71C-DC5B85D25E24}" type="presParOf" srcId="{A9BB6AA6-99CD-486F-AFED-C69C390D79CC}" destId="{2B066943-282C-4614-8578-8C01B61DE771}" srcOrd="1" destOrd="0" presId="urn:microsoft.com/office/officeart/2005/8/layout/orgChart1"/>
    <dgm:cxn modelId="{2933465C-3D65-4C05-AF3C-E26C01F11C77}" type="presParOf" srcId="{2B066943-282C-4614-8578-8C01B61DE771}" destId="{30AD81EF-5822-4A8F-BB5C-05412D0C1AB1}" srcOrd="0" destOrd="0" presId="urn:microsoft.com/office/officeart/2005/8/layout/orgChart1"/>
    <dgm:cxn modelId="{8DA541C9-3084-45A1-B5F4-33B278D49FCD}" type="presParOf" srcId="{30AD81EF-5822-4A8F-BB5C-05412D0C1AB1}" destId="{E5C909FE-DFB8-4B7D-B52C-F999A91CD8FB}" srcOrd="0" destOrd="0" presId="urn:microsoft.com/office/officeart/2005/8/layout/orgChart1"/>
    <dgm:cxn modelId="{728CF6E9-C7C5-44C0-964D-1118C7BBD64E}" type="presParOf" srcId="{30AD81EF-5822-4A8F-BB5C-05412D0C1AB1}" destId="{E75029A6-CC1C-4A0C-8D79-6C83C5461AB7}" srcOrd="1" destOrd="0" presId="urn:microsoft.com/office/officeart/2005/8/layout/orgChart1"/>
    <dgm:cxn modelId="{26D50BE9-1AAA-4E04-AB98-32638332711E}" type="presParOf" srcId="{2B066943-282C-4614-8578-8C01B61DE771}" destId="{9D67A321-723F-4EBD-ACAF-E6B358BCF7CE}" srcOrd="1" destOrd="0" presId="urn:microsoft.com/office/officeart/2005/8/layout/orgChart1"/>
    <dgm:cxn modelId="{1A215AC7-DB1C-485F-AC6F-870C86E4362F}" type="presParOf" srcId="{2B066943-282C-4614-8578-8C01B61DE771}" destId="{D82A3D06-5991-4F57-8821-D19EAE843140}" srcOrd="2" destOrd="0" presId="urn:microsoft.com/office/officeart/2005/8/layout/orgChart1"/>
    <dgm:cxn modelId="{2D2DCCA8-7088-4746-9179-44C69E1DE2A8}" type="presParOf" srcId="{36664BCE-4FF5-4054-ACB4-F93ED97DB9E2}" destId="{D59E28B1-DEF3-4649-9023-D9D5F34D07C3}" srcOrd="2" destOrd="0" presId="urn:microsoft.com/office/officeart/2005/8/layout/orgChart1"/>
    <dgm:cxn modelId="{E82146D8-1AAF-4220-AE88-AE721572B36A}" type="presParOf" srcId="{E4C4AB6B-3CAF-4D97-A7C9-E052B962EE43}" destId="{734181C3-95A0-4454-B6C6-DA8AAB6B0BD2}" srcOrd="2" destOrd="0" presId="urn:microsoft.com/office/officeart/2005/8/layout/orgChar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0388E3-D66F-4B7B-9D15-18A15E6CE97E}" type="doc">
      <dgm:prSet loTypeId="urn:microsoft.com/office/officeart/2005/8/layout/hierarchy1" loCatId="hierarchy" qsTypeId="urn:microsoft.com/office/officeart/2005/8/quickstyle/3d7" qsCatId="3D" csTypeId="urn:microsoft.com/office/officeart/2005/8/colors/colorful1#6" csCatId="colorful" phldr="1"/>
      <dgm:spPr/>
      <dgm:t>
        <a:bodyPr/>
        <a:lstStyle/>
        <a:p>
          <a:endParaRPr lang="pt-BR"/>
        </a:p>
      </dgm:t>
    </dgm:pt>
    <dgm:pt modelId="{505E5BC3-C373-4C88-8307-D5E5EB52A3D6}">
      <dgm:prSet phldrT="[Texto]"/>
      <dgm:spPr/>
      <dgm:t>
        <a:bodyPr/>
        <a:lstStyle/>
        <a:p>
          <a:r>
            <a:rPr lang="pt-BR"/>
            <a:t>PRESIDÊNCIA</a:t>
          </a:r>
        </a:p>
      </dgm:t>
    </dgm:pt>
    <dgm:pt modelId="{00E1C3FE-AF8D-418B-8157-AAE630D24642}" type="parTrans" cxnId="{5AB476C1-5B12-42DD-95F0-514696051458}">
      <dgm:prSet/>
      <dgm:spPr/>
      <dgm:t>
        <a:bodyPr/>
        <a:lstStyle/>
        <a:p>
          <a:endParaRPr lang="pt-BR"/>
        </a:p>
      </dgm:t>
    </dgm:pt>
    <dgm:pt modelId="{F181BCE8-378E-4C10-B230-C8497FBE80AC}" type="sibTrans" cxnId="{5AB476C1-5B12-42DD-95F0-514696051458}">
      <dgm:prSet/>
      <dgm:spPr/>
      <dgm:t>
        <a:bodyPr/>
        <a:lstStyle/>
        <a:p>
          <a:endParaRPr lang="pt-BR"/>
        </a:p>
      </dgm:t>
    </dgm:pt>
    <dgm:pt modelId="{0E6B5F61-A845-4577-83C0-9118AEF5A292}">
      <dgm:prSet phldrT="[Texto]"/>
      <dgm:spPr/>
      <dgm:t>
        <a:bodyPr/>
        <a:lstStyle/>
        <a:p>
          <a:r>
            <a:rPr lang="pt-BR"/>
            <a:t>Dpto. A</a:t>
          </a:r>
        </a:p>
      </dgm:t>
    </dgm:pt>
    <dgm:pt modelId="{51645B36-EACC-4FA6-9121-D5DD6FB09CCF}" type="parTrans" cxnId="{98A0F8BC-FBB4-467E-B99A-644910F9F5E3}">
      <dgm:prSet/>
      <dgm:spPr/>
      <dgm:t>
        <a:bodyPr/>
        <a:lstStyle/>
        <a:p>
          <a:endParaRPr lang="pt-BR"/>
        </a:p>
      </dgm:t>
    </dgm:pt>
    <dgm:pt modelId="{D5DFDBCB-231C-4B4B-A0EF-53D879AA8A5B}" type="sibTrans" cxnId="{98A0F8BC-FBB4-467E-B99A-644910F9F5E3}">
      <dgm:prSet/>
      <dgm:spPr/>
      <dgm:t>
        <a:bodyPr/>
        <a:lstStyle/>
        <a:p>
          <a:endParaRPr lang="pt-BR"/>
        </a:p>
      </dgm:t>
    </dgm:pt>
    <dgm:pt modelId="{B482123A-3A4C-4BA8-BCE5-02B9223037E3}">
      <dgm:prSet phldrT="[Texto]"/>
      <dgm:spPr/>
      <dgm:t>
        <a:bodyPr/>
        <a:lstStyle/>
        <a:p>
          <a:r>
            <a:rPr lang="pt-BR"/>
            <a:t>Dpto. B</a:t>
          </a:r>
        </a:p>
      </dgm:t>
    </dgm:pt>
    <dgm:pt modelId="{5ABA998D-93F2-4387-A7E9-3DFFC3A631FC}" type="parTrans" cxnId="{C894E7AF-2089-40AB-9618-4F97ADF65743}">
      <dgm:prSet/>
      <dgm:spPr/>
      <dgm:t>
        <a:bodyPr/>
        <a:lstStyle/>
        <a:p>
          <a:endParaRPr lang="pt-BR"/>
        </a:p>
      </dgm:t>
    </dgm:pt>
    <dgm:pt modelId="{CF072B48-D417-4F90-9DC3-8ED8070E52B2}" type="sibTrans" cxnId="{C894E7AF-2089-40AB-9618-4F97ADF65743}">
      <dgm:prSet/>
      <dgm:spPr/>
      <dgm:t>
        <a:bodyPr/>
        <a:lstStyle/>
        <a:p>
          <a:endParaRPr lang="pt-BR"/>
        </a:p>
      </dgm:t>
    </dgm:pt>
    <dgm:pt modelId="{F5919B6A-1515-4505-934E-BCBFBB3485DA}">
      <dgm:prSet phldrT="[Texto]"/>
      <dgm:spPr/>
      <dgm:t>
        <a:bodyPr/>
        <a:lstStyle/>
        <a:p>
          <a:r>
            <a:rPr lang="pt-BR"/>
            <a:t>Dpto. C</a:t>
          </a:r>
        </a:p>
      </dgm:t>
    </dgm:pt>
    <dgm:pt modelId="{948A1B12-9388-4C7E-9F6B-FB67FB6641D0}" type="parTrans" cxnId="{E0113AE5-6A43-41B4-AB9A-75C8C281A8E1}">
      <dgm:prSet/>
      <dgm:spPr/>
      <dgm:t>
        <a:bodyPr/>
        <a:lstStyle/>
        <a:p>
          <a:endParaRPr lang="pt-BR"/>
        </a:p>
      </dgm:t>
    </dgm:pt>
    <dgm:pt modelId="{097E777B-240D-4211-8F2B-18CDFC2631F4}" type="sibTrans" cxnId="{E0113AE5-6A43-41B4-AB9A-75C8C281A8E1}">
      <dgm:prSet/>
      <dgm:spPr/>
      <dgm:t>
        <a:bodyPr/>
        <a:lstStyle/>
        <a:p>
          <a:endParaRPr lang="pt-BR"/>
        </a:p>
      </dgm:t>
    </dgm:pt>
    <dgm:pt modelId="{5E3279F5-0782-4823-8082-B0A5CA496036}">
      <dgm:prSet phldrT="[Texto]"/>
      <dgm:spPr/>
      <dgm:t>
        <a:bodyPr/>
        <a:lstStyle/>
        <a:p>
          <a:r>
            <a:rPr lang="pt-BR"/>
            <a:t>Dpto. D</a:t>
          </a:r>
        </a:p>
      </dgm:t>
    </dgm:pt>
    <dgm:pt modelId="{2A600B95-6872-4EBA-82AE-CCB9CF1701BC}" type="parTrans" cxnId="{B7F0E7A0-08BE-4F16-A096-887CBCC5FA64}">
      <dgm:prSet/>
      <dgm:spPr/>
      <dgm:t>
        <a:bodyPr/>
        <a:lstStyle/>
        <a:p>
          <a:endParaRPr lang="pt-BR"/>
        </a:p>
      </dgm:t>
    </dgm:pt>
    <dgm:pt modelId="{B3954CF7-74CF-4D3E-B002-1DBFEC3301B2}" type="sibTrans" cxnId="{B7F0E7A0-08BE-4F16-A096-887CBCC5FA64}">
      <dgm:prSet/>
      <dgm:spPr/>
      <dgm:t>
        <a:bodyPr/>
        <a:lstStyle/>
        <a:p>
          <a:endParaRPr lang="pt-BR"/>
        </a:p>
      </dgm:t>
    </dgm:pt>
    <dgm:pt modelId="{D553B8E2-9DB8-4EBE-A334-146D74D070FD}">
      <dgm:prSet phldrT="[Texto]"/>
      <dgm:spPr/>
      <dgm:t>
        <a:bodyPr/>
        <a:lstStyle/>
        <a:p>
          <a:r>
            <a:rPr lang="pt-BR"/>
            <a:t>Programa 1</a:t>
          </a:r>
        </a:p>
      </dgm:t>
    </dgm:pt>
    <dgm:pt modelId="{19558048-1660-4F30-90B6-23646300AAF6}" type="parTrans" cxnId="{6E3CDAB1-9DF7-427D-9457-784E60E974D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pt-BR"/>
        </a:p>
      </dgm:t>
    </dgm:pt>
    <dgm:pt modelId="{3BFF162B-2A99-411F-A81C-8F3258C9FAB1}" type="sibTrans" cxnId="{6E3CDAB1-9DF7-427D-9457-784E60E974DA}">
      <dgm:prSet/>
      <dgm:spPr/>
      <dgm:t>
        <a:bodyPr/>
        <a:lstStyle/>
        <a:p>
          <a:endParaRPr lang="pt-BR"/>
        </a:p>
      </dgm:t>
    </dgm:pt>
    <dgm:pt modelId="{DABD3D1C-091A-4A34-BAA9-36767DE09F5D}">
      <dgm:prSet phldrT="[Texto]"/>
      <dgm:spPr/>
      <dgm:t>
        <a:bodyPr/>
        <a:lstStyle/>
        <a:p>
          <a:r>
            <a:rPr lang="pt-BR"/>
            <a:t>Programa 2</a:t>
          </a:r>
        </a:p>
      </dgm:t>
    </dgm:pt>
    <dgm:pt modelId="{2B0F0ED4-53DF-4498-A958-9349FBA18402}" type="parTrans" cxnId="{86B14946-56A0-407A-9760-A69385D8F66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pt-BR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D7327DF8-9FD1-4BD2-B46A-E729C2441AF3}" type="sibTrans" cxnId="{86B14946-56A0-407A-9760-A69385D8F663}">
      <dgm:prSet/>
      <dgm:spPr/>
      <dgm:t>
        <a:bodyPr/>
        <a:lstStyle/>
        <a:p>
          <a:endParaRPr lang="pt-BR"/>
        </a:p>
      </dgm:t>
    </dgm:pt>
    <dgm:pt modelId="{37871BD1-F8DC-42A2-B96C-A48F1A06777A}">
      <dgm:prSet phldrT="[Texto]"/>
      <dgm:spPr/>
      <dgm:t>
        <a:bodyPr/>
        <a:lstStyle/>
        <a:p>
          <a:r>
            <a:rPr lang="pt-BR"/>
            <a:t>Programa 3</a:t>
          </a:r>
        </a:p>
      </dgm:t>
    </dgm:pt>
    <dgm:pt modelId="{7E6DD9CF-1006-4396-8930-0B10C5F86C9B}" type="sibTrans" cxnId="{9BAA6E5C-2000-4300-926F-2075AD7932A0}">
      <dgm:prSet/>
      <dgm:spPr/>
      <dgm:t>
        <a:bodyPr/>
        <a:lstStyle/>
        <a:p>
          <a:endParaRPr lang="pt-BR"/>
        </a:p>
      </dgm:t>
    </dgm:pt>
    <dgm:pt modelId="{5E4224D4-D1B0-4E2A-BF51-50679B8DE671}" type="parTrans" cxnId="{9BAA6E5C-2000-4300-926F-2075AD7932A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pt-BR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B36F718-B148-466D-A694-11D96D05F9A5}" type="pres">
      <dgm:prSet presAssocID="{DB0388E3-D66F-4B7B-9D15-18A15E6CE9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83A5D52-B2D1-46F7-8285-83810A7EBEDE}" type="pres">
      <dgm:prSet presAssocID="{505E5BC3-C373-4C88-8307-D5E5EB52A3D6}" presName="hierRoot1" presStyleCnt="0"/>
      <dgm:spPr/>
    </dgm:pt>
    <dgm:pt modelId="{D3F619F3-7D84-4564-B7FA-7A07DB00D43C}" type="pres">
      <dgm:prSet presAssocID="{505E5BC3-C373-4C88-8307-D5E5EB52A3D6}" presName="composite" presStyleCnt="0"/>
      <dgm:spPr/>
    </dgm:pt>
    <dgm:pt modelId="{23519A12-F10B-4BD2-9CCB-B995270A99F5}" type="pres">
      <dgm:prSet presAssocID="{505E5BC3-C373-4C88-8307-D5E5EB52A3D6}" presName="background" presStyleLbl="node0" presStyleIdx="0" presStyleCnt="1"/>
      <dgm:spPr/>
    </dgm:pt>
    <dgm:pt modelId="{98F66491-A780-4486-B7BE-9A5AD95C6AC6}" type="pres">
      <dgm:prSet presAssocID="{505E5BC3-C373-4C88-8307-D5E5EB52A3D6}" presName="text" presStyleLbl="fgAcc0" presStyleIdx="0" presStyleCnt="1" custScaleY="46002" custLinFactNeighborX="226" custLinFactNeighborY="-35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971C89-70F5-4C7D-88A1-44A0BDB205D3}" type="pres">
      <dgm:prSet presAssocID="{505E5BC3-C373-4C88-8307-D5E5EB52A3D6}" presName="hierChild2" presStyleCnt="0"/>
      <dgm:spPr/>
    </dgm:pt>
    <dgm:pt modelId="{44C61AF9-A3DE-44C7-A15D-67B0A6839866}" type="pres">
      <dgm:prSet presAssocID="{51645B36-EACC-4FA6-9121-D5DD6FB09CCF}" presName="Name10" presStyleLbl="parChTrans1D2" presStyleIdx="0" presStyleCnt="4"/>
      <dgm:spPr/>
      <dgm:t>
        <a:bodyPr/>
        <a:lstStyle/>
        <a:p>
          <a:endParaRPr lang="pt-BR"/>
        </a:p>
      </dgm:t>
    </dgm:pt>
    <dgm:pt modelId="{001D373C-8EC7-4154-9546-BEFEFAEC018E}" type="pres">
      <dgm:prSet presAssocID="{0E6B5F61-A845-4577-83C0-9118AEF5A292}" presName="hierRoot2" presStyleCnt="0"/>
      <dgm:spPr/>
    </dgm:pt>
    <dgm:pt modelId="{BAE56A15-5946-4B4F-A16F-1717812C54AD}" type="pres">
      <dgm:prSet presAssocID="{0E6B5F61-A845-4577-83C0-9118AEF5A292}" presName="composite2" presStyleCnt="0"/>
      <dgm:spPr/>
    </dgm:pt>
    <dgm:pt modelId="{C29A3F5C-3413-4FF8-907B-C6EA359FE761}" type="pres">
      <dgm:prSet presAssocID="{0E6B5F61-A845-4577-83C0-9118AEF5A292}" presName="background2" presStyleLbl="node2" presStyleIdx="0" presStyleCnt="4"/>
      <dgm:spPr/>
    </dgm:pt>
    <dgm:pt modelId="{AC882036-BD92-4C2B-AEF7-F6C5C92DED23}" type="pres">
      <dgm:prSet presAssocID="{0E6B5F61-A845-4577-83C0-9118AEF5A292}" presName="text2" presStyleLbl="fgAcc2" presStyleIdx="0" presStyleCnt="4" custScaleX="86419" custScaleY="58848" custLinFactNeighborX="226" custLinFactNeighborY="-35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91E0C1-52B4-4FB4-B31E-70ACEF16D5F2}" type="pres">
      <dgm:prSet presAssocID="{0E6B5F61-A845-4577-83C0-9118AEF5A292}" presName="hierChild3" presStyleCnt="0"/>
      <dgm:spPr/>
    </dgm:pt>
    <dgm:pt modelId="{F7F37EC7-24C2-4F7C-9EA2-A40C777BF79F}" type="pres">
      <dgm:prSet presAssocID="{19558048-1660-4F30-90B6-23646300AAF6}" presName="Name17" presStyleLbl="parChTrans1D3" presStyleIdx="0" presStyleCnt="3"/>
      <dgm:spPr/>
      <dgm:t>
        <a:bodyPr/>
        <a:lstStyle/>
        <a:p>
          <a:endParaRPr lang="pt-BR"/>
        </a:p>
      </dgm:t>
    </dgm:pt>
    <dgm:pt modelId="{53501907-4D8D-480B-A986-5DEDA4E810B7}" type="pres">
      <dgm:prSet presAssocID="{D553B8E2-9DB8-4EBE-A334-146D74D070FD}" presName="hierRoot3" presStyleCnt="0"/>
      <dgm:spPr/>
    </dgm:pt>
    <dgm:pt modelId="{96929A7E-BA80-47C1-AE1E-55AFB6ACBBD8}" type="pres">
      <dgm:prSet presAssocID="{D553B8E2-9DB8-4EBE-A334-146D74D070FD}" presName="composite3" presStyleCnt="0"/>
      <dgm:spPr/>
    </dgm:pt>
    <dgm:pt modelId="{E8D10927-8374-4FEA-9AAF-E036E11E2BB5}" type="pres">
      <dgm:prSet presAssocID="{D553B8E2-9DB8-4EBE-A334-146D74D070FD}" presName="background3" presStyleLbl="node3" presStyleIdx="0" presStyleCnt="3"/>
      <dgm:spPr/>
    </dgm:pt>
    <dgm:pt modelId="{5D8D0A48-DB6C-4DDA-B407-2C95D4F26717}" type="pres">
      <dgm:prSet presAssocID="{D553B8E2-9DB8-4EBE-A334-146D74D070FD}" presName="text3" presStyleLbl="fgAcc3" presStyleIdx="0" presStyleCnt="3" custLinFactNeighborX="46011" custLinFactNeighborY="597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EAFA6D-763B-4D95-A851-595D5A9291B0}" type="pres">
      <dgm:prSet presAssocID="{D553B8E2-9DB8-4EBE-A334-146D74D070FD}" presName="hierChild4" presStyleCnt="0"/>
      <dgm:spPr/>
    </dgm:pt>
    <dgm:pt modelId="{52D607AA-7469-410D-A5FF-890D9735D7F5}" type="pres">
      <dgm:prSet presAssocID="{5ABA998D-93F2-4387-A7E9-3DFFC3A631FC}" presName="Name10" presStyleLbl="parChTrans1D2" presStyleIdx="1" presStyleCnt="4"/>
      <dgm:spPr/>
      <dgm:t>
        <a:bodyPr/>
        <a:lstStyle/>
        <a:p>
          <a:endParaRPr lang="pt-BR"/>
        </a:p>
      </dgm:t>
    </dgm:pt>
    <dgm:pt modelId="{9C858587-4B5B-4613-B7AC-C3A1063C3069}" type="pres">
      <dgm:prSet presAssocID="{B482123A-3A4C-4BA8-BCE5-02B9223037E3}" presName="hierRoot2" presStyleCnt="0"/>
      <dgm:spPr/>
    </dgm:pt>
    <dgm:pt modelId="{8F38BF42-9BBB-4FFB-9451-943C26FB47C9}" type="pres">
      <dgm:prSet presAssocID="{B482123A-3A4C-4BA8-BCE5-02B9223037E3}" presName="composite2" presStyleCnt="0"/>
      <dgm:spPr/>
    </dgm:pt>
    <dgm:pt modelId="{510B2954-218C-4100-BD46-1BBA959914E6}" type="pres">
      <dgm:prSet presAssocID="{B482123A-3A4C-4BA8-BCE5-02B9223037E3}" presName="background2" presStyleLbl="node2" presStyleIdx="1" presStyleCnt="4"/>
      <dgm:spPr/>
    </dgm:pt>
    <dgm:pt modelId="{711A5826-0A00-48CE-8D31-174FCA57CF48}" type="pres">
      <dgm:prSet presAssocID="{B482123A-3A4C-4BA8-BCE5-02B9223037E3}" presName="text2" presStyleLbl="fgAcc2" presStyleIdx="1" presStyleCnt="4" custScaleX="86419" custScaleY="58848" custLinFactNeighborX="226" custLinFactNeighborY="-35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B44514-B90C-465B-AC9D-295E502013F4}" type="pres">
      <dgm:prSet presAssocID="{B482123A-3A4C-4BA8-BCE5-02B9223037E3}" presName="hierChild3" presStyleCnt="0"/>
      <dgm:spPr/>
    </dgm:pt>
    <dgm:pt modelId="{D5E75954-1509-411F-96CD-71C234FFEBB1}" type="pres">
      <dgm:prSet presAssocID="{2B0F0ED4-53DF-4498-A958-9349FBA18402}" presName="Name17" presStyleLbl="parChTrans1D3" presStyleIdx="1" presStyleCnt="3"/>
      <dgm:spPr/>
      <dgm:t>
        <a:bodyPr/>
        <a:lstStyle/>
        <a:p>
          <a:endParaRPr lang="pt-BR"/>
        </a:p>
      </dgm:t>
    </dgm:pt>
    <dgm:pt modelId="{1A15C6B6-A2F9-4718-B262-2C6B6ABA3B4A}" type="pres">
      <dgm:prSet presAssocID="{DABD3D1C-091A-4A34-BAA9-36767DE09F5D}" presName="hierRoot3" presStyleCnt="0"/>
      <dgm:spPr/>
    </dgm:pt>
    <dgm:pt modelId="{14F326AF-1A94-41E9-9773-94A5B7C0C4FB}" type="pres">
      <dgm:prSet presAssocID="{DABD3D1C-091A-4A34-BAA9-36767DE09F5D}" presName="composite3" presStyleCnt="0"/>
      <dgm:spPr/>
    </dgm:pt>
    <dgm:pt modelId="{2748B760-BDA8-44A1-A511-177FB5319B89}" type="pres">
      <dgm:prSet presAssocID="{DABD3D1C-091A-4A34-BAA9-36767DE09F5D}" presName="background3" presStyleLbl="node3" presStyleIdx="1" presStyleCnt="3"/>
      <dgm:spPr/>
    </dgm:pt>
    <dgm:pt modelId="{ACCD43C8-BDFF-427B-9706-003306E7E31E}" type="pres">
      <dgm:prSet presAssocID="{DABD3D1C-091A-4A34-BAA9-36767DE09F5D}" presName="text3" presStyleLbl="fgAcc3" presStyleIdx="1" presStyleCnt="3" custLinFactNeighborX="46011" custLinFactNeighborY="597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AE39AE-EA08-4092-AF5C-7298CB1B9079}" type="pres">
      <dgm:prSet presAssocID="{DABD3D1C-091A-4A34-BAA9-36767DE09F5D}" presName="hierChild4" presStyleCnt="0"/>
      <dgm:spPr/>
    </dgm:pt>
    <dgm:pt modelId="{9E7F83DD-CEA8-45FE-A6AA-53FE94EC9437}" type="pres">
      <dgm:prSet presAssocID="{948A1B12-9388-4C7E-9F6B-FB67FB6641D0}" presName="Name10" presStyleLbl="parChTrans1D2" presStyleIdx="2" presStyleCnt="4"/>
      <dgm:spPr/>
      <dgm:t>
        <a:bodyPr/>
        <a:lstStyle/>
        <a:p>
          <a:endParaRPr lang="pt-BR"/>
        </a:p>
      </dgm:t>
    </dgm:pt>
    <dgm:pt modelId="{3ADC43CB-E5E2-48E9-8164-9E304B77BFFF}" type="pres">
      <dgm:prSet presAssocID="{F5919B6A-1515-4505-934E-BCBFBB3485DA}" presName="hierRoot2" presStyleCnt="0"/>
      <dgm:spPr/>
    </dgm:pt>
    <dgm:pt modelId="{A24F18FC-AC78-450D-9EFD-0EB7C2A86556}" type="pres">
      <dgm:prSet presAssocID="{F5919B6A-1515-4505-934E-BCBFBB3485DA}" presName="composite2" presStyleCnt="0"/>
      <dgm:spPr/>
    </dgm:pt>
    <dgm:pt modelId="{B2DA9C15-701B-4DD9-A8ED-41F20079D9D4}" type="pres">
      <dgm:prSet presAssocID="{F5919B6A-1515-4505-934E-BCBFBB3485DA}" presName="background2" presStyleLbl="node2" presStyleIdx="2" presStyleCnt="4"/>
      <dgm:spPr/>
    </dgm:pt>
    <dgm:pt modelId="{ED92ABE6-A9C6-4964-9212-566F83A8A43E}" type="pres">
      <dgm:prSet presAssocID="{F5919B6A-1515-4505-934E-BCBFBB3485DA}" presName="text2" presStyleLbl="fgAcc2" presStyleIdx="2" presStyleCnt="4" custScaleX="86419" custScaleY="58848" custLinFactNeighborX="226" custLinFactNeighborY="-35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E1C738-4490-475A-9A09-0D34856C4E1A}" type="pres">
      <dgm:prSet presAssocID="{F5919B6A-1515-4505-934E-BCBFBB3485DA}" presName="hierChild3" presStyleCnt="0"/>
      <dgm:spPr/>
    </dgm:pt>
    <dgm:pt modelId="{2B8F4A52-FEC9-4CFA-BDD8-178ACE31CAEA}" type="pres">
      <dgm:prSet presAssocID="{5E4224D4-D1B0-4E2A-BF51-50679B8DE671}" presName="Name17" presStyleLbl="parChTrans1D3" presStyleIdx="2" presStyleCnt="3"/>
      <dgm:spPr/>
      <dgm:t>
        <a:bodyPr/>
        <a:lstStyle/>
        <a:p>
          <a:endParaRPr lang="pt-BR"/>
        </a:p>
      </dgm:t>
    </dgm:pt>
    <dgm:pt modelId="{40B374CD-469B-44FD-ACD7-360717D91A56}" type="pres">
      <dgm:prSet presAssocID="{37871BD1-F8DC-42A2-B96C-A48F1A06777A}" presName="hierRoot3" presStyleCnt="0"/>
      <dgm:spPr/>
    </dgm:pt>
    <dgm:pt modelId="{E8F09E19-C61B-4C62-AF3F-7EE09F9DD937}" type="pres">
      <dgm:prSet presAssocID="{37871BD1-F8DC-42A2-B96C-A48F1A06777A}" presName="composite3" presStyleCnt="0"/>
      <dgm:spPr/>
    </dgm:pt>
    <dgm:pt modelId="{A0441146-58A0-4EC4-B879-9E7F70B6C479}" type="pres">
      <dgm:prSet presAssocID="{37871BD1-F8DC-42A2-B96C-A48F1A06777A}" presName="background3" presStyleLbl="node3" presStyleIdx="2" presStyleCnt="3"/>
      <dgm:spPr/>
    </dgm:pt>
    <dgm:pt modelId="{7E43ACF6-79A1-485A-96A7-98FB35AE7736}" type="pres">
      <dgm:prSet presAssocID="{37871BD1-F8DC-42A2-B96C-A48F1A06777A}" presName="text3" presStyleLbl="fgAcc3" presStyleIdx="2" presStyleCnt="3" custLinFactNeighborX="46011" custLinFactNeighborY="597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A63B9A-1B33-4B6F-8B7D-1722DBEFA0FC}" type="pres">
      <dgm:prSet presAssocID="{37871BD1-F8DC-42A2-B96C-A48F1A06777A}" presName="hierChild4" presStyleCnt="0"/>
      <dgm:spPr/>
    </dgm:pt>
    <dgm:pt modelId="{737AAC50-AD46-497A-B1AA-1EDC7421A32B}" type="pres">
      <dgm:prSet presAssocID="{2A600B95-6872-4EBA-82AE-CCB9CF1701BC}" presName="Name10" presStyleLbl="parChTrans1D2" presStyleIdx="3" presStyleCnt="4"/>
      <dgm:spPr/>
      <dgm:t>
        <a:bodyPr/>
        <a:lstStyle/>
        <a:p>
          <a:endParaRPr lang="pt-BR"/>
        </a:p>
      </dgm:t>
    </dgm:pt>
    <dgm:pt modelId="{7E4FA2E7-8BB1-4546-BC6D-20E04F1725A5}" type="pres">
      <dgm:prSet presAssocID="{5E3279F5-0782-4823-8082-B0A5CA496036}" presName="hierRoot2" presStyleCnt="0"/>
      <dgm:spPr/>
    </dgm:pt>
    <dgm:pt modelId="{3EDD4917-D3F8-4FBE-8BCE-6609387EC7FA}" type="pres">
      <dgm:prSet presAssocID="{5E3279F5-0782-4823-8082-B0A5CA496036}" presName="composite2" presStyleCnt="0"/>
      <dgm:spPr/>
    </dgm:pt>
    <dgm:pt modelId="{7BD3EFF6-B0B2-4321-BE05-52CD799BFF7C}" type="pres">
      <dgm:prSet presAssocID="{5E3279F5-0782-4823-8082-B0A5CA496036}" presName="background2" presStyleLbl="node2" presStyleIdx="3" presStyleCnt="4"/>
      <dgm:spPr/>
    </dgm:pt>
    <dgm:pt modelId="{B79BB2A9-FE9C-418C-89EA-74FEBA026D39}" type="pres">
      <dgm:prSet presAssocID="{5E3279F5-0782-4823-8082-B0A5CA496036}" presName="text2" presStyleLbl="fgAcc2" presStyleIdx="3" presStyleCnt="4" custScaleX="86419" custScaleY="58848" custLinFactNeighborX="226" custLinFactNeighborY="-35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95E7B4-CB53-493D-8028-0FACF79FD602}" type="pres">
      <dgm:prSet presAssocID="{5E3279F5-0782-4823-8082-B0A5CA496036}" presName="hierChild3" presStyleCnt="0"/>
      <dgm:spPr/>
    </dgm:pt>
  </dgm:ptLst>
  <dgm:cxnLst>
    <dgm:cxn modelId="{B7F0E7A0-08BE-4F16-A096-887CBCC5FA64}" srcId="{505E5BC3-C373-4C88-8307-D5E5EB52A3D6}" destId="{5E3279F5-0782-4823-8082-B0A5CA496036}" srcOrd="3" destOrd="0" parTransId="{2A600B95-6872-4EBA-82AE-CCB9CF1701BC}" sibTransId="{B3954CF7-74CF-4D3E-B002-1DBFEC3301B2}"/>
    <dgm:cxn modelId="{50A6E619-348A-4554-A428-DD1870B740CE}" type="presOf" srcId="{DABD3D1C-091A-4A34-BAA9-36767DE09F5D}" destId="{ACCD43C8-BDFF-427B-9706-003306E7E31E}" srcOrd="0" destOrd="0" presId="urn:microsoft.com/office/officeart/2005/8/layout/hierarchy1"/>
    <dgm:cxn modelId="{630B7BBD-2B08-4C60-9CB9-749C08DDDA1C}" type="presOf" srcId="{5E4224D4-D1B0-4E2A-BF51-50679B8DE671}" destId="{2B8F4A52-FEC9-4CFA-BDD8-178ACE31CAEA}" srcOrd="0" destOrd="0" presId="urn:microsoft.com/office/officeart/2005/8/layout/hierarchy1"/>
    <dgm:cxn modelId="{D248EDBA-8CF9-4956-8E15-DF756EBF6935}" type="presOf" srcId="{5ABA998D-93F2-4387-A7E9-3DFFC3A631FC}" destId="{52D607AA-7469-410D-A5FF-890D9735D7F5}" srcOrd="0" destOrd="0" presId="urn:microsoft.com/office/officeart/2005/8/layout/hierarchy1"/>
    <dgm:cxn modelId="{A330712E-22C7-4D51-AD29-F6271A475003}" type="presOf" srcId="{F5919B6A-1515-4505-934E-BCBFBB3485DA}" destId="{ED92ABE6-A9C6-4964-9212-566F83A8A43E}" srcOrd="0" destOrd="0" presId="urn:microsoft.com/office/officeart/2005/8/layout/hierarchy1"/>
    <dgm:cxn modelId="{8E312458-4ACE-4DD1-AB3F-900C152F32DF}" type="presOf" srcId="{B482123A-3A4C-4BA8-BCE5-02B9223037E3}" destId="{711A5826-0A00-48CE-8D31-174FCA57CF48}" srcOrd="0" destOrd="0" presId="urn:microsoft.com/office/officeart/2005/8/layout/hierarchy1"/>
    <dgm:cxn modelId="{A0C94BFB-900E-48B3-A350-D5FBF5E8E265}" type="presOf" srcId="{5E3279F5-0782-4823-8082-B0A5CA496036}" destId="{B79BB2A9-FE9C-418C-89EA-74FEBA026D39}" srcOrd="0" destOrd="0" presId="urn:microsoft.com/office/officeart/2005/8/layout/hierarchy1"/>
    <dgm:cxn modelId="{E0113AE5-6A43-41B4-AB9A-75C8C281A8E1}" srcId="{505E5BC3-C373-4C88-8307-D5E5EB52A3D6}" destId="{F5919B6A-1515-4505-934E-BCBFBB3485DA}" srcOrd="2" destOrd="0" parTransId="{948A1B12-9388-4C7E-9F6B-FB67FB6641D0}" sibTransId="{097E777B-240D-4211-8F2B-18CDFC2631F4}"/>
    <dgm:cxn modelId="{DEDF9A12-3EE6-4FB1-8A50-EEAEDC856D23}" type="presOf" srcId="{DB0388E3-D66F-4B7B-9D15-18A15E6CE97E}" destId="{BB36F718-B148-466D-A694-11D96D05F9A5}" srcOrd="0" destOrd="0" presId="urn:microsoft.com/office/officeart/2005/8/layout/hierarchy1"/>
    <dgm:cxn modelId="{98A0F8BC-FBB4-467E-B99A-644910F9F5E3}" srcId="{505E5BC3-C373-4C88-8307-D5E5EB52A3D6}" destId="{0E6B5F61-A845-4577-83C0-9118AEF5A292}" srcOrd="0" destOrd="0" parTransId="{51645B36-EACC-4FA6-9121-D5DD6FB09CCF}" sibTransId="{D5DFDBCB-231C-4B4B-A0EF-53D879AA8A5B}"/>
    <dgm:cxn modelId="{C284C4A3-EF4D-4974-AB33-88E5632141C0}" type="presOf" srcId="{51645B36-EACC-4FA6-9121-D5DD6FB09CCF}" destId="{44C61AF9-A3DE-44C7-A15D-67B0A6839866}" srcOrd="0" destOrd="0" presId="urn:microsoft.com/office/officeart/2005/8/layout/hierarchy1"/>
    <dgm:cxn modelId="{9BAA6E5C-2000-4300-926F-2075AD7932A0}" srcId="{F5919B6A-1515-4505-934E-BCBFBB3485DA}" destId="{37871BD1-F8DC-42A2-B96C-A48F1A06777A}" srcOrd="0" destOrd="0" parTransId="{5E4224D4-D1B0-4E2A-BF51-50679B8DE671}" sibTransId="{7E6DD9CF-1006-4396-8930-0B10C5F86C9B}"/>
    <dgm:cxn modelId="{4864E8E4-D1B7-4590-8F02-F66C088D571B}" type="presOf" srcId="{19558048-1660-4F30-90B6-23646300AAF6}" destId="{F7F37EC7-24C2-4F7C-9EA2-A40C777BF79F}" srcOrd="0" destOrd="0" presId="urn:microsoft.com/office/officeart/2005/8/layout/hierarchy1"/>
    <dgm:cxn modelId="{86B14946-56A0-407A-9760-A69385D8F663}" srcId="{B482123A-3A4C-4BA8-BCE5-02B9223037E3}" destId="{DABD3D1C-091A-4A34-BAA9-36767DE09F5D}" srcOrd="0" destOrd="0" parTransId="{2B0F0ED4-53DF-4498-A958-9349FBA18402}" sibTransId="{D7327DF8-9FD1-4BD2-B46A-E729C2441AF3}"/>
    <dgm:cxn modelId="{C894E7AF-2089-40AB-9618-4F97ADF65743}" srcId="{505E5BC3-C373-4C88-8307-D5E5EB52A3D6}" destId="{B482123A-3A4C-4BA8-BCE5-02B9223037E3}" srcOrd="1" destOrd="0" parTransId="{5ABA998D-93F2-4387-A7E9-3DFFC3A631FC}" sibTransId="{CF072B48-D417-4F90-9DC3-8ED8070E52B2}"/>
    <dgm:cxn modelId="{B64E90F2-5623-401D-A9FB-AE3A115E1EA7}" type="presOf" srcId="{2A600B95-6872-4EBA-82AE-CCB9CF1701BC}" destId="{737AAC50-AD46-497A-B1AA-1EDC7421A32B}" srcOrd="0" destOrd="0" presId="urn:microsoft.com/office/officeart/2005/8/layout/hierarchy1"/>
    <dgm:cxn modelId="{5AB476C1-5B12-42DD-95F0-514696051458}" srcId="{DB0388E3-D66F-4B7B-9D15-18A15E6CE97E}" destId="{505E5BC3-C373-4C88-8307-D5E5EB52A3D6}" srcOrd="0" destOrd="0" parTransId="{00E1C3FE-AF8D-418B-8157-AAE630D24642}" sibTransId="{F181BCE8-378E-4C10-B230-C8497FBE80AC}"/>
    <dgm:cxn modelId="{6E3CDAB1-9DF7-427D-9457-784E60E974DA}" srcId="{0E6B5F61-A845-4577-83C0-9118AEF5A292}" destId="{D553B8E2-9DB8-4EBE-A334-146D74D070FD}" srcOrd="0" destOrd="0" parTransId="{19558048-1660-4F30-90B6-23646300AAF6}" sibTransId="{3BFF162B-2A99-411F-A81C-8F3258C9FAB1}"/>
    <dgm:cxn modelId="{FB990DD1-D561-4025-978D-6170D6A0DD74}" type="presOf" srcId="{2B0F0ED4-53DF-4498-A958-9349FBA18402}" destId="{D5E75954-1509-411F-96CD-71C234FFEBB1}" srcOrd="0" destOrd="0" presId="urn:microsoft.com/office/officeart/2005/8/layout/hierarchy1"/>
    <dgm:cxn modelId="{5548D6B6-7253-4763-9A15-7B92F26CF89B}" type="presOf" srcId="{505E5BC3-C373-4C88-8307-D5E5EB52A3D6}" destId="{98F66491-A780-4486-B7BE-9A5AD95C6AC6}" srcOrd="0" destOrd="0" presId="urn:microsoft.com/office/officeart/2005/8/layout/hierarchy1"/>
    <dgm:cxn modelId="{54DFE133-21EE-4C8B-A125-5BB2324AF152}" type="presOf" srcId="{0E6B5F61-A845-4577-83C0-9118AEF5A292}" destId="{AC882036-BD92-4C2B-AEF7-F6C5C92DED23}" srcOrd="0" destOrd="0" presId="urn:microsoft.com/office/officeart/2005/8/layout/hierarchy1"/>
    <dgm:cxn modelId="{B7617B70-8CB3-4223-BF9D-AAAFABA1B7B0}" type="presOf" srcId="{37871BD1-F8DC-42A2-B96C-A48F1A06777A}" destId="{7E43ACF6-79A1-485A-96A7-98FB35AE7736}" srcOrd="0" destOrd="0" presId="urn:microsoft.com/office/officeart/2005/8/layout/hierarchy1"/>
    <dgm:cxn modelId="{C5D297A2-B4C6-4032-A55A-583B07D28B2C}" type="presOf" srcId="{948A1B12-9388-4C7E-9F6B-FB67FB6641D0}" destId="{9E7F83DD-CEA8-45FE-A6AA-53FE94EC9437}" srcOrd="0" destOrd="0" presId="urn:microsoft.com/office/officeart/2005/8/layout/hierarchy1"/>
    <dgm:cxn modelId="{21DE9352-CE9A-4205-8028-5B442BF1D110}" type="presOf" srcId="{D553B8E2-9DB8-4EBE-A334-146D74D070FD}" destId="{5D8D0A48-DB6C-4DDA-B407-2C95D4F26717}" srcOrd="0" destOrd="0" presId="urn:microsoft.com/office/officeart/2005/8/layout/hierarchy1"/>
    <dgm:cxn modelId="{5B8F5789-BACF-4976-B1F4-C98EFF1C8490}" type="presParOf" srcId="{BB36F718-B148-466D-A694-11D96D05F9A5}" destId="{383A5D52-B2D1-46F7-8285-83810A7EBEDE}" srcOrd="0" destOrd="0" presId="urn:microsoft.com/office/officeart/2005/8/layout/hierarchy1"/>
    <dgm:cxn modelId="{2D4DB3C4-3CC7-4E32-BE5C-43934FADF472}" type="presParOf" srcId="{383A5D52-B2D1-46F7-8285-83810A7EBEDE}" destId="{D3F619F3-7D84-4564-B7FA-7A07DB00D43C}" srcOrd="0" destOrd="0" presId="urn:microsoft.com/office/officeart/2005/8/layout/hierarchy1"/>
    <dgm:cxn modelId="{1AB43E42-0F4C-4953-AB9B-BFB331486388}" type="presParOf" srcId="{D3F619F3-7D84-4564-B7FA-7A07DB00D43C}" destId="{23519A12-F10B-4BD2-9CCB-B995270A99F5}" srcOrd="0" destOrd="0" presId="urn:microsoft.com/office/officeart/2005/8/layout/hierarchy1"/>
    <dgm:cxn modelId="{3F484021-FC66-417F-B17D-28F227BA036C}" type="presParOf" srcId="{D3F619F3-7D84-4564-B7FA-7A07DB00D43C}" destId="{98F66491-A780-4486-B7BE-9A5AD95C6AC6}" srcOrd="1" destOrd="0" presId="urn:microsoft.com/office/officeart/2005/8/layout/hierarchy1"/>
    <dgm:cxn modelId="{50386D0D-534E-4A91-A2A3-48AD76CCD126}" type="presParOf" srcId="{383A5D52-B2D1-46F7-8285-83810A7EBEDE}" destId="{42971C89-70F5-4C7D-88A1-44A0BDB205D3}" srcOrd="1" destOrd="0" presId="urn:microsoft.com/office/officeart/2005/8/layout/hierarchy1"/>
    <dgm:cxn modelId="{295F8CC1-F725-4925-A399-3B3EF941D464}" type="presParOf" srcId="{42971C89-70F5-4C7D-88A1-44A0BDB205D3}" destId="{44C61AF9-A3DE-44C7-A15D-67B0A6839866}" srcOrd="0" destOrd="0" presId="urn:microsoft.com/office/officeart/2005/8/layout/hierarchy1"/>
    <dgm:cxn modelId="{075E8F36-FC2A-4FF4-A896-D074947E524B}" type="presParOf" srcId="{42971C89-70F5-4C7D-88A1-44A0BDB205D3}" destId="{001D373C-8EC7-4154-9546-BEFEFAEC018E}" srcOrd="1" destOrd="0" presId="urn:microsoft.com/office/officeart/2005/8/layout/hierarchy1"/>
    <dgm:cxn modelId="{3CE6DA8E-AE36-455A-AB17-EC852D317FC8}" type="presParOf" srcId="{001D373C-8EC7-4154-9546-BEFEFAEC018E}" destId="{BAE56A15-5946-4B4F-A16F-1717812C54AD}" srcOrd="0" destOrd="0" presId="urn:microsoft.com/office/officeart/2005/8/layout/hierarchy1"/>
    <dgm:cxn modelId="{27D1AB38-DA68-4686-A158-23110077806D}" type="presParOf" srcId="{BAE56A15-5946-4B4F-A16F-1717812C54AD}" destId="{C29A3F5C-3413-4FF8-907B-C6EA359FE761}" srcOrd="0" destOrd="0" presId="urn:microsoft.com/office/officeart/2005/8/layout/hierarchy1"/>
    <dgm:cxn modelId="{8438B29F-CD54-468D-B76B-F0D83F38E45B}" type="presParOf" srcId="{BAE56A15-5946-4B4F-A16F-1717812C54AD}" destId="{AC882036-BD92-4C2B-AEF7-F6C5C92DED23}" srcOrd="1" destOrd="0" presId="urn:microsoft.com/office/officeart/2005/8/layout/hierarchy1"/>
    <dgm:cxn modelId="{53EC8AF0-A119-4926-98FA-069325E21EE5}" type="presParOf" srcId="{001D373C-8EC7-4154-9546-BEFEFAEC018E}" destId="{7091E0C1-52B4-4FB4-B31E-70ACEF16D5F2}" srcOrd="1" destOrd="0" presId="urn:microsoft.com/office/officeart/2005/8/layout/hierarchy1"/>
    <dgm:cxn modelId="{6549A4D2-77AE-4CD5-9BD0-04A24C0740F9}" type="presParOf" srcId="{7091E0C1-52B4-4FB4-B31E-70ACEF16D5F2}" destId="{F7F37EC7-24C2-4F7C-9EA2-A40C777BF79F}" srcOrd="0" destOrd="0" presId="urn:microsoft.com/office/officeart/2005/8/layout/hierarchy1"/>
    <dgm:cxn modelId="{DBA19BBC-AA5A-4BBA-9C99-827FF7481679}" type="presParOf" srcId="{7091E0C1-52B4-4FB4-B31E-70ACEF16D5F2}" destId="{53501907-4D8D-480B-A986-5DEDA4E810B7}" srcOrd="1" destOrd="0" presId="urn:microsoft.com/office/officeart/2005/8/layout/hierarchy1"/>
    <dgm:cxn modelId="{33E9685F-3A31-407D-930B-E68A4C7CE756}" type="presParOf" srcId="{53501907-4D8D-480B-A986-5DEDA4E810B7}" destId="{96929A7E-BA80-47C1-AE1E-55AFB6ACBBD8}" srcOrd="0" destOrd="0" presId="urn:microsoft.com/office/officeart/2005/8/layout/hierarchy1"/>
    <dgm:cxn modelId="{950B6B4F-4117-4620-AEEB-6AEB8820F016}" type="presParOf" srcId="{96929A7E-BA80-47C1-AE1E-55AFB6ACBBD8}" destId="{E8D10927-8374-4FEA-9AAF-E036E11E2BB5}" srcOrd="0" destOrd="0" presId="urn:microsoft.com/office/officeart/2005/8/layout/hierarchy1"/>
    <dgm:cxn modelId="{9587D8D6-03CA-4E78-92BA-B09410B3B4D0}" type="presParOf" srcId="{96929A7E-BA80-47C1-AE1E-55AFB6ACBBD8}" destId="{5D8D0A48-DB6C-4DDA-B407-2C95D4F26717}" srcOrd="1" destOrd="0" presId="urn:microsoft.com/office/officeart/2005/8/layout/hierarchy1"/>
    <dgm:cxn modelId="{D3A76F89-299C-4BE1-A7EA-B20FD03FA10E}" type="presParOf" srcId="{53501907-4D8D-480B-A986-5DEDA4E810B7}" destId="{AFEAFA6D-763B-4D95-A851-595D5A9291B0}" srcOrd="1" destOrd="0" presId="urn:microsoft.com/office/officeart/2005/8/layout/hierarchy1"/>
    <dgm:cxn modelId="{E35E3F19-31ED-45DA-8E31-5BD037CA911B}" type="presParOf" srcId="{42971C89-70F5-4C7D-88A1-44A0BDB205D3}" destId="{52D607AA-7469-410D-A5FF-890D9735D7F5}" srcOrd="2" destOrd="0" presId="urn:microsoft.com/office/officeart/2005/8/layout/hierarchy1"/>
    <dgm:cxn modelId="{81770486-4A8B-4259-AAA1-7B67D0A9956C}" type="presParOf" srcId="{42971C89-70F5-4C7D-88A1-44A0BDB205D3}" destId="{9C858587-4B5B-4613-B7AC-C3A1063C3069}" srcOrd="3" destOrd="0" presId="urn:microsoft.com/office/officeart/2005/8/layout/hierarchy1"/>
    <dgm:cxn modelId="{AA8E3DBF-04A8-43D8-A523-C9F2409E666B}" type="presParOf" srcId="{9C858587-4B5B-4613-B7AC-C3A1063C3069}" destId="{8F38BF42-9BBB-4FFB-9451-943C26FB47C9}" srcOrd="0" destOrd="0" presId="urn:microsoft.com/office/officeart/2005/8/layout/hierarchy1"/>
    <dgm:cxn modelId="{84AB96A2-D201-4225-A330-DFF7C303DDD1}" type="presParOf" srcId="{8F38BF42-9BBB-4FFB-9451-943C26FB47C9}" destId="{510B2954-218C-4100-BD46-1BBA959914E6}" srcOrd="0" destOrd="0" presId="urn:microsoft.com/office/officeart/2005/8/layout/hierarchy1"/>
    <dgm:cxn modelId="{754D0FF3-8303-40C1-811B-F0A23EC6EF15}" type="presParOf" srcId="{8F38BF42-9BBB-4FFB-9451-943C26FB47C9}" destId="{711A5826-0A00-48CE-8D31-174FCA57CF48}" srcOrd="1" destOrd="0" presId="urn:microsoft.com/office/officeart/2005/8/layout/hierarchy1"/>
    <dgm:cxn modelId="{9995A77E-FFC3-4A9B-9CE5-66493C904A77}" type="presParOf" srcId="{9C858587-4B5B-4613-B7AC-C3A1063C3069}" destId="{7BB44514-B90C-465B-AC9D-295E502013F4}" srcOrd="1" destOrd="0" presId="urn:microsoft.com/office/officeart/2005/8/layout/hierarchy1"/>
    <dgm:cxn modelId="{C45A44F2-BF6C-4C29-8C10-7643AB00C200}" type="presParOf" srcId="{7BB44514-B90C-465B-AC9D-295E502013F4}" destId="{D5E75954-1509-411F-96CD-71C234FFEBB1}" srcOrd="0" destOrd="0" presId="urn:microsoft.com/office/officeart/2005/8/layout/hierarchy1"/>
    <dgm:cxn modelId="{9E1ECD7E-725E-4351-A631-E232F185E2D5}" type="presParOf" srcId="{7BB44514-B90C-465B-AC9D-295E502013F4}" destId="{1A15C6B6-A2F9-4718-B262-2C6B6ABA3B4A}" srcOrd="1" destOrd="0" presId="urn:microsoft.com/office/officeart/2005/8/layout/hierarchy1"/>
    <dgm:cxn modelId="{670BE76A-53B0-4E5D-873B-56FEF246FF6A}" type="presParOf" srcId="{1A15C6B6-A2F9-4718-B262-2C6B6ABA3B4A}" destId="{14F326AF-1A94-41E9-9773-94A5B7C0C4FB}" srcOrd="0" destOrd="0" presId="urn:microsoft.com/office/officeart/2005/8/layout/hierarchy1"/>
    <dgm:cxn modelId="{D000CF46-4DA2-48D5-ACD6-BFA4B66A1DA0}" type="presParOf" srcId="{14F326AF-1A94-41E9-9773-94A5B7C0C4FB}" destId="{2748B760-BDA8-44A1-A511-177FB5319B89}" srcOrd="0" destOrd="0" presId="urn:microsoft.com/office/officeart/2005/8/layout/hierarchy1"/>
    <dgm:cxn modelId="{D9E0ADC5-722E-4EBC-8103-FF1383FA70D8}" type="presParOf" srcId="{14F326AF-1A94-41E9-9773-94A5B7C0C4FB}" destId="{ACCD43C8-BDFF-427B-9706-003306E7E31E}" srcOrd="1" destOrd="0" presId="urn:microsoft.com/office/officeart/2005/8/layout/hierarchy1"/>
    <dgm:cxn modelId="{233CD607-056A-4A5A-A2B6-99EC1076DA47}" type="presParOf" srcId="{1A15C6B6-A2F9-4718-B262-2C6B6ABA3B4A}" destId="{9BAE39AE-EA08-4092-AF5C-7298CB1B9079}" srcOrd="1" destOrd="0" presId="urn:microsoft.com/office/officeart/2005/8/layout/hierarchy1"/>
    <dgm:cxn modelId="{7A2D9607-7689-4B4D-A040-81726C386B36}" type="presParOf" srcId="{42971C89-70F5-4C7D-88A1-44A0BDB205D3}" destId="{9E7F83DD-CEA8-45FE-A6AA-53FE94EC9437}" srcOrd="4" destOrd="0" presId="urn:microsoft.com/office/officeart/2005/8/layout/hierarchy1"/>
    <dgm:cxn modelId="{BF8401A9-A41B-46DD-837D-7F4567381B67}" type="presParOf" srcId="{42971C89-70F5-4C7D-88A1-44A0BDB205D3}" destId="{3ADC43CB-E5E2-48E9-8164-9E304B77BFFF}" srcOrd="5" destOrd="0" presId="urn:microsoft.com/office/officeart/2005/8/layout/hierarchy1"/>
    <dgm:cxn modelId="{7374AF95-1F90-46C0-8035-0F387B79573F}" type="presParOf" srcId="{3ADC43CB-E5E2-48E9-8164-9E304B77BFFF}" destId="{A24F18FC-AC78-450D-9EFD-0EB7C2A86556}" srcOrd="0" destOrd="0" presId="urn:microsoft.com/office/officeart/2005/8/layout/hierarchy1"/>
    <dgm:cxn modelId="{DEF91332-3F67-4A7F-A1CF-5445308637C3}" type="presParOf" srcId="{A24F18FC-AC78-450D-9EFD-0EB7C2A86556}" destId="{B2DA9C15-701B-4DD9-A8ED-41F20079D9D4}" srcOrd="0" destOrd="0" presId="urn:microsoft.com/office/officeart/2005/8/layout/hierarchy1"/>
    <dgm:cxn modelId="{321109FA-1C0D-4C67-91BE-719C29A79305}" type="presParOf" srcId="{A24F18FC-AC78-450D-9EFD-0EB7C2A86556}" destId="{ED92ABE6-A9C6-4964-9212-566F83A8A43E}" srcOrd="1" destOrd="0" presId="urn:microsoft.com/office/officeart/2005/8/layout/hierarchy1"/>
    <dgm:cxn modelId="{3177C29B-3FF5-443E-AC6B-42B632C6EEB1}" type="presParOf" srcId="{3ADC43CB-E5E2-48E9-8164-9E304B77BFFF}" destId="{61E1C738-4490-475A-9A09-0D34856C4E1A}" srcOrd="1" destOrd="0" presId="urn:microsoft.com/office/officeart/2005/8/layout/hierarchy1"/>
    <dgm:cxn modelId="{7E05B215-5334-47E4-8BB7-F3D85CAC90BA}" type="presParOf" srcId="{61E1C738-4490-475A-9A09-0D34856C4E1A}" destId="{2B8F4A52-FEC9-4CFA-BDD8-178ACE31CAEA}" srcOrd="0" destOrd="0" presId="urn:microsoft.com/office/officeart/2005/8/layout/hierarchy1"/>
    <dgm:cxn modelId="{A6BFE973-6953-44D3-BC56-F782A3A08219}" type="presParOf" srcId="{61E1C738-4490-475A-9A09-0D34856C4E1A}" destId="{40B374CD-469B-44FD-ACD7-360717D91A56}" srcOrd="1" destOrd="0" presId="urn:microsoft.com/office/officeart/2005/8/layout/hierarchy1"/>
    <dgm:cxn modelId="{6CC10394-1190-4011-81B1-BC2672BB16E6}" type="presParOf" srcId="{40B374CD-469B-44FD-ACD7-360717D91A56}" destId="{E8F09E19-C61B-4C62-AF3F-7EE09F9DD937}" srcOrd="0" destOrd="0" presId="urn:microsoft.com/office/officeart/2005/8/layout/hierarchy1"/>
    <dgm:cxn modelId="{4A638E93-7B4A-4699-80ED-CBF248DAA834}" type="presParOf" srcId="{E8F09E19-C61B-4C62-AF3F-7EE09F9DD937}" destId="{A0441146-58A0-4EC4-B879-9E7F70B6C479}" srcOrd="0" destOrd="0" presId="urn:microsoft.com/office/officeart/2005/8/layout/hierarchy1"/>
    <dgm:cxn modelId="{3CF6D035-2A2A-44B1-A0BC-4ED993DCDC83}" type="presParOf" srcId="{E8F09E19-C61B-4C62-AF3F-7EE09F9DD937}" destId="{7E43ACF6-79A1-485A-96A7-98FB35AE7736}" srcOrd="1" destOrd="0" presId="urn:microsoft.com/office/officeart/2005/8/layout/hierarchy1"/>
    <dgm:cxn modelId="{981E9259-E1F1-4EB2-8B1C-37E236B16489}" type="presParOf" srcId="{40B374CD-469B-44FD-ACD7-360717D91A56}" destId="{26A63B9A-1B33-4B6F-8B7D-1722DBEFA0FC}" srcOrd="1" destOrd="0" presId="urn:microsoft.com/office/officeart/2005/8/layout/hierarchy1"/>
    <dgm:cxn modelId="{389BAA53-4EC8-43EB-9B0F-DA1A15E3717A}" type="presParOf" srcId="{42971C89-70F5-4C7D-88A1-44A0BDB205D3}" destId="{737AAC50-AD46-497A-B1AA-1EDC7421A32B}" srcOrd="6" destOrd="0" presId="urn:microsoft.com/office/officeart/2005/8/layout/hierarchy1"/>
    <dgm:cxn modelId="{0B981BC1-7AC2-4CEE-A427-1EE16CECA681}" type="presParOf" srcId="{42971C89-70F5-4C7D-88A1-44A0BDB205D3}" destId="{7E4FA2E7-8BB1-4546-BC6D-20E04F1725A5}" srcOrd="7" destOrd="0" presId="urn:microsoft.com/office/officeart/2005/8/layout/hierarchy1"/>
    <dgm:cxn modelId="{BDDE5EEF-9E6A-4336-8C7B-B9450683C649}" type="presParOf" srcId="{7E4FA2E7-8BB1-4546-BC6D-20E04F1725A5}" destId="{3EDD4917-D3F8-4FBE-8BCE-6609387EC7FA}" srcOrd="0" destOrd="0" presId="urn:microsoft.com/office/officeart/2005/8/layout/hierarchy1"/>
    <dgm:cxn modelId="{2786711C-DEFE-4694-AE80-2EE6B8E5E611}" type="presParOf" srcId="{3EDD4917-D3F8-4FBE-8BCE-6609387EC7FA}" destId="{7BD3EFF6-B0B2-4321-BE05-52CD799BFF7C}" srcOrd="0" destOrd="0" presId="urn:microsoft.com/office/officeart/2005/8/layout/hierarchy1"/>
    <dgm:cxn modelId="{A2B7CA87-BF60-47E4-B6F2-AF4E3D0C6F7B}" type="presParOf" srcId="{3EDD4917-D3F8-4FBE-8BCE-6609387EC7FA}" destId="{B79BB2A9-FE9C-418C-89EA-74FEBA026D39}" srcOrd="1" destOrd="0" presId="urn:microsoft.com/office/officeart/2005/8/layout/hierarchy1"/>
    <dgm:cxn modelId="{84F5F6A2-C4A8-491D-8C1C-6FF1DDF4C463}" type="presParOf" srcId="{7E4FA2E7-8BB1-4546-BC6D-20E04F1725A5}" destId="{B895E7B4-CB53-493D-8028-0FACF79FD602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705F1C-1234-4AA8-B4F4-9D81512954EA}" type="doc">
      <dgm:prSet loTypeId="urn:microsoft.com/office/officeart/2005/8/layout/hierarchy1" loCatId="hierarchy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FFE6746D-7BD2-4AA4-A1E9-AF5D691BA4DE}">
      <dgm:prSet phldrT="[Texto]"/>
      <dgm:spPr/>
      <dgm:t>
        <a:bodyPr/>
        <a:lstStyle/>
        <a:p>
          <a:r>
            <a:rPr lang="pt-BR"/>
            <a:t>Gerente geral</a:t>
          </a:r>
        </a:p>
      </dgm:t>
    </dgm:pt>
    <dgm:pt modelId="{DE2FCC7D-A453-4687-AEFF-7B2A434FB57B}" type="parTrans" cxnId="{BCD169E5-794B-454B-99AF-138C18441212}">
      <dgm:prSet/>
      <dgm:spPr/>
      <dgm:t>
        <a:bodyPr/>
        <a:lstStyle/>
        <a:p>
          <a:endParaRPr lang="pt-BR"/>
        </a:p>
      </dgm:t>
    </dgm:pt>
    <dgm:pt modelId="{DC18321C-5A45-456C-AB2B-7D8783A9C7F2}" type="sibTrans" cxnId="{BCD169E5-794B-454B-99AF-138C18441212}">
      <dgm:prSet/>
      <dgm:spPr/>
      <dgm:t>
        <a:bodyPr/>
        <a:lstStyle/>
        <a:p>
          <a:endParaRPr lang="pt-BR"/>
        </a:p>
      </dgm:t>
    </dgm:pt>
    <dgm:pt modelId="{64267CB4-5AED-487C-98DD-ECF8476E1143}">
      <dgm:prSet phldrT="[Texto]"/>
      <dgm:spPr/>
      <dgm:t>
        <a:bodyPr/>
        <a:lstStyle/>
        <a:p>
          <a:r>
            <a:rPr lang="pt-BR"/>
            <a:t>Adm. e finanças</a:t>
          </a:r>
        </a:p>
      </dgm:t>
    </dgm:pt>
    <dgm:pt modelId="{4E31FBB3-D922-4DC2-BEA4-FB950914BF28}" type="parTrans" cxnId="{A7D7B01C-1EB1-49D9-891F-C678921DC898}">
      <dgm:prSet/>
      <dgm:spPr/>
      <dgm:t>
        <a:bodyPr/>
        <a:lstStyle/>
        <a:p>
          <a:endParaRPr lang="pt-BR"/>
        </a:p>
      </dgm:t>
    </dgm:pt>
    <dgm:pt modelId="{4FB2F9B6-3862-4FF9-BFB3-BCCA8A460E19}" type="sibTrans" cxnId="{A7D7B01C-1EB1-49D9-891F-C678921DC898}">
      <dgm:prSet/>
      <dgm:spPr/>
      <dgm:t>
        <a:bodyPr/>
        <a:lstStyle/>
        <a:p>
          <a:endParaRPr lang="pt-BR"/>
        </a:p>
      </dgm:t>
    </dgm:pt>
    <dgm:pt modelId="{68203AEB-D65E-4D3C-8033-1AD165977600}">
      <dgm:prSet phldrT="[Texto]"/>
      <dgm:spPr/>
      <dgm:t>
        <a:bodyPr/>
        <a:lstStyle/>
        <a:p>
          <a:r>
            <a:rPr lang="pt-BR"/>
            <a:t>Atendimento</a:t>
          </a:r>
        </a:p>
      </dgm:t>
    </dgm:pt>
    <dgm:pt modelId="{060C4F39-BB3C-41CB-9E29-4E93F4F64348}" type="parTrans" cxnId="{9AFFDA96-CB41-4906-9593-2134703A2127}">
      <dgm:prSet/>
      <dgm:spPr/>
      <dgm:t>
        <a:bodyPr/>
        <a:lstStyle/>
        <a:p>
          <a:endParaRPr lang="pt-BR"/>
        </a:p>
      </dgm:t>
    </dgm:pt>
    <dgm:pt modelId="{169568E2-135A-492C-8CEA-76C0ACEE48AF}" type="sibTrans" cxnId="{9AFFDA96-CB41-4906-9593-2134703A2127}">
      <dgm:prSet/>
      <dgm:spPr/>
      <dgm:t>
        <a:bodyPr/>
        <a:lstStyle/>
        <a:p>
          <a:endParaRPr lang="pt-BR"/>
        </a:p>
      </dgm:t>
    </dgm:pt>
    <dgm:pt modelId="{68DC129A-554C-45DF-9268-896F87B18D20}">
      <dgm:prSet phldrT="[Texto]"/>
      <dgm:spPr/>
      <dgm:t>
        <a:bodyPr/>
        <a:lstStyle/>
        <a:p>
          <a:r>
            <a:rPr lang="pt-BR"/>
            <a:t>Criação e produção</a:t>
          </a:r>
        </a:p>
      </dgm:t>
    </dgm:pt>
    <dgm:pt modelId="{D4C59BDE-DFA1-48F0-A75E-C9D84501D380}" type="parTrans" cxnId="{4D07FEEB-99D2-4161-996F-EB29D436AE9B}">
      <dgm:prSet/>
      <dgm:spPr/>
      <dgm:t>
        <a:bodyPr/>
        <a:lstStyle/>
        <a:p>
          <a:endParaRPr lang="pt-BR"/>
        </a:p>
      </dgm:t>
    </dgm:pt>
    <dgm:pt modelId="{1D96DC32-2402-4EA6-B395-32F318B80524}" type="sibTrans" cxnId="{4D07FEEB-99D2-4161-996F-EB29D436AE9B}">
      <dgm:prSet/>
      <dgm:spPr/>
      <dgm:t>
        <a:bodyPr/>
        <a:lstStyle/>
        <a:p>
          <a:endParaRPr lang="pt-BR"/>
        </a:p>
      </dgm:t>
    </dgm:pt>
    <dgm:pt modelId="{904393BC-1A06-4FB1-B8D1-9BEECAA26EF2}">
      <dgm:prSet phldrT="[Texto]"/>
      <dgm:spPr/>
      <dgm:t>
        <a:bodyPr/>
        <a:lstStyle/>
        <a:p>
          <a:r>
            <a:rPr lang="pt-BR"/>
            <a:t>Empresas</a:t>
          </a:r>
        </a:p>
      </dgm:t>
    </dgm:pt>
    <dgm:pt modelId="{7A2E1B3E-D54C-47C8-AC12-79C125B9B51B}" type="parTrans" cxnId="{2AA7B91F-DCAE-4FCE-B05C-EE4CE2687575}">
      <dgm:prSet/>
      <dgm:spPr/>
      <dgm:t>
        <a:bodyPr/>
        <a:lstStyle/>
        <a:p>
          <a:endParaRPr lang="pt-BR"/>
        </a:p>
      </dgm:t>
    </dgm:pt>
    <dgm:pt modelId="{C71E6274-F5B4-43FC-9C3D-83F3DF4DA8C2}" type="sibTrans" cxnId="{2AA7B91F-DCAE-4FCE-B05C-EE4CE2687575}">
      <dgm:prSet/>
      <dgm:spPr/>
      <dgm:t>
        <a:bodyPr/>
        <a:lstStyle/>
        <a:p>
          <a:endParaRPr lang="pt-BR"/>
        </a:p>
      </dgm:t>
    </dgm:pt>
    <dgm:pt modelId="{BDBAF8D7-BC12-47D4-9C4A-5E1A442F92E8}">
      <dgm:prSet phldrT="[Texto]"/>
      <dgm:spPr/>
      <dgm:t>
        <a:bodyPr/>
        <a:lstStyle/>
        <a:p>
          <a:r>
            <a:rPr lang="pt-BR"/>
            <a:t>Governo</a:t>
          </a:r>
        </a:p>
      </dgm:t>
    </dgm:pt>
    <dgm:pt modelId="{D5E7398E-42BC-4FB1-9C94-5DDEE7EDB0EA}" type="parTrans" cxnId="{A84F5948-D5A6-40F8-B88D-8B9734DA1106}">
      <dgm:prSet/>
      <dgm:spPr/>
      <dgm:t>
        <a:bodyPr/>
        <a:lstStyle/>
        <a:p>
          <a:endParaRPr lang="pt-BR"/>
        </a:p>
      </dgm:t>
    </dgm:pt>
    <dgm:pt modelId="{B5DE2207-5CC8-4166-85C5-7F69E4DF2D4A}" type="sibTrans" cxnId="{A84F5948-D5A6-40F8-B88D-8B9734DA1106}">
      <dgm:prSet/>
      <dgm:spPr/>
      <dgm:t>
        <a:bodyPr/>
        <a:lstStyle/>
        <a:p>
          <a:endParaRPr lang="pt-BR"/>
        </a:p>
      </dgm:t>
    </dgm:pt>
    <dgm:pt modelId="{EA9BD4C1-555E-4D7A-954C-CB53A6A6B46E}">
      <dgm:prSet phldrT="[Texto]"/>
      <dgm:spPr/>
      <dgm:t>
        <a:bodyPr/>
        <a:lstStyle/>
        <a:p>
          <a:r>
            <a:rPr lang="pt-BR"/>
            <a:t>Bancos</a:t>
          </a:r>
        </a:p>
      </dgm:t>
    </dgm:pt>
    <dgm:pt modelId="{C8138A2D-73D3-4F77-899D-5DE8DA0AD899}" type="parTrans" cxnId="{864C1F9A-BFFC-430C-AF97-DDC0828BB8F3}">
      <dgm:prSet/>
      <dgm:spPr/>
      <dgm:t>
        <a:bodyPr/>
        <a:lstStyle/>
        <a:p>
          <a:endParaRPr lang="pt-BR"/>
        </a:p>
      </dgm:t>
    </dgm:pt>
    <dgm:pt modelId="{C5773248-0606-429A-BFAE-594B592F2FD3}" type="sibTrans" cxnId="{864C1F9A-BFFC-430C-AF97-DDC0828BB8F3}">
      <dgm:prSet/>
      <dgm:spPr/>
      <dgm:t>
        <a:bodyPr/>
        <a:lstStyle/>
        <a:p>
          <a:endParaRPr lang="pt-BR"/>
        </a:p>
      </dgm:t>
    </dgm:pt>
    <dgm:pt modelId="{A0CA25B9-8C68-49F2-938E-730DE1840264}" type="pres">
      <dgm:prSet presAssocID="{A2705F1C-1234-4AA8-B4F4-9D81512954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F4E4620-34DF-4BB9-96E2-CAE52FA0A864}" type="pres">
      <dgm:prSet presAssocID="{FFE6746D-7BD2-4AA4-A1E9-AF5D691BA4DE}" presName="hierRoot1" presStyleCnt="0"/>
      <dgm:spPr/>
      <dgm:t>
        <a:bodyPr/>
        <a:lstStyle/>
        <a:p>
          <a:endParaRPr lang="pt-BR"/>
        </a:p>
      </dgm:t>
    </dgm:pt>
    <dgm:pt modelId="{A259D4D7-FBAB-4A9E-8DC9-EF4DDA5D7154}" type="pres">
      <dgm:prSet presAssocID="{FFE6746D-7BD2-4AA4-A1E9-AF5D691BA4DE}" presName="composite" presStyleCnt="0"/>
      <dgm:spPr/>
      <dgm:t>
        <a:bodyPr/>
        <a:lstStyle/>
        <a:p>
          <a:endParaRPr lang="pt-BR"/>
        </a:p>
      </dgm:t>
    </dgm:pt>
    <dgm:pt modelId="{F416E39C-2D71-4C77-9625-110DAE422CCB}" type="pres">
      <dgm:prSet presAssocID="{FFE6746D-7BD2-4AA4-A1E9-AF5D691BA4DE}" presName="background" presStyleLbl="node0" presStyleIdx="0" presStyleCnt="1"/>
      <dgm:spPr/>
      <dgm:t>
        <a:bodyPr/>
        <a:lstStyle/>
        <a:p>
          <a:endParaRPr lang="pt-BR"/>
        </a:p>
      </dgm:t>
    </dgm:pt>
    <dgm:pt modelId="{30A7897C-08D9-4320-8E78-7C70216DAE5A}" type="pres">
      <dgm:prSet presAssocID="{FFE6746D-7BD2-4AA4-A1E9-AF5D691BA4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885EED-60E1-4D2C-BA31-B5F61239CD9D}" type="pres">
      <dgm:prSet presAssocID="{FFE6746D-7BD2-4AA4-A1E9-AF5D691BA4DE}" presName="hierChild2" presStyleCnt="0"/>
      <dgm:spPr/>
      <dgm:t>
        <a:bodyPr/>
        <a:lstStyle/>
        <a:p>
          <a:endParaRPr lang="pt-BR"/>
        </a:p>
      </dgm:t>
    </dgm:pt>
    <dgm:pt modelId="{3DE72EE4-4E73-415A-9E25-FE84AC82FCBD}" type="pres">
      <dgm:prSet presAssocID="{4E31FBB3-D922-4DC2-BEA4-FB950914BF28}" presName="Name10" presStyleLbl="parChTrans1D2" presStyleIdx="0" presStyleCnt="3"/>
      <dgm:spPr/>
      <dgm:t>
        <a:bodyPr/>
        <a:lstStyle/>
        <a:p>
          <a:endParaRPr lang="pt-BR"/>
        </a:p>
      </dgm:t>
    </dgm:pt>
    <dgm:pt modelId="{817747B3-6EEE-48BD-8E3F-CAB9189B5F9F}" type="pres">
      <dgm:prSet presAssocID="{64267CB4-5AED-487C-98DD-ECF8476E1143}" presName="hierRoot2" presStyleCnt="0"/>
      <dgm:spPr/>
      <dgm:t>
        <a:bodyPr/>
        <a:lstStyle/>
        <a:p>
          <a:endParaRPr lang="pt-BR"/>
        </a:p>
      </dgm:t>
    </dgm:pt>
    <dgm:pt modelId="{373988FF-D865-4DD1-AFC8-E6581BB0CACB}" type="pres">
      <dgm:prSet presAssocID="{64267CB4-5AED-487C-98DD-ECF8476E1143}" presName="composite2" presStyleCnt="0"/>
      <dgm:spPr/>
      <dgm:t>
        <a:bodyPr/>
        <a:lstStyle/>
        <a:p>
          <a:endParaRPr lang="pt-BR"/>
        </a:p>
      </dgm:t>
    </dgm:pt>
    <dgm:pt modelId="{62D01FE0-8644-40D6-BB19-9ACA05A16B16}" type="pres">
      <dgm:prSet presAssocID="{64267CB4-5AED-487C-98DD-ECF8476E1143}" presName="background2" presStyleLbl="node2" presStyleIdx="0" presStyleCnt="3"/>
      <dgm:spPr/>
      <dgm:t>
        <a:bodyPr/>
        <a:lstStyle/>
        <a:p>
          <a:endParaRPr lang="pt-BR"/>
        </a:p>
      </dgm:t>
    </dgm:pt>
    <dgm:pt modelId="{2BEE3B98-1522-4FDF-8562-D2308A1CB605}" type="pres">
      <dgm:prSet presAssocID="{64267CB4-5AED-487C-98DD-ECF8476E114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4CBF14-F1A8-4995-BA97-416B36E7C625}" type="pres">
      <dgm:prSet presAssocID="{64267CB4-5AED-487C-98DD-ECF8476E1143}" presName="hierChild3" presStyleCnt="0"/>
      <dgm:spPr/>
      <dgm:t>
        <a:bodyPr/>
        <a:lstStyle/>
        <a:p>
          <a:endParaRPr lang="pt-BR"/>
        </a:p>
      </dgm:t>
    </dgm:pt>
    <dgm:pt modelId="{57912FC6-C867-4E01-9EBF-E34736713B35}" type="pres">
      <dgm:prSet presAssocID="{060C4F39-BB3C-41CB-9E29-4E93F4F64348}" presName="Name10" presStyleLbl="parChTrans1D2" presStyleIdx="1" presStyleCnt="3"/>
      <dgm:spPr/>
      <dgm:t>
        <a:bodyPr/>
        <a:lstStyle/>
        <a:p>
          <a:endParaRPr lang="pt-BR"/>
        </a:p>
      </dgm:t>
    </dgm:pt>
    <dgm:pt modelId="{A2FA00CF-5E4F-4285-ACF8-1F1F850456DB}" type="pres">
      <dgm:prSet presAssocID="{68203AEB-D65E-4D3C-8033-1AD165977600}" presName="hierRoot2" presStyleCnt="0"/>
      <dgm:spPr/>
      <dgm:t>
        <a:bodyPr/>
        <a:lstStyle/>
        <a:p>
          <a:endParaRPr lang="pt-BR"/>
        </a:p>
      </dgm:t>
    </dgm:pt>
    <dgm:pt modelId="{B058F989-76EF-482B-8FAA-6E901EA1063D}" type="pres">
      <dgm:prSet presAssocID="{68203AEB-D65E-4D3C-8033-1AD165977600}" presName="composite2" presStyleCnt="0"/>
      <dgm:spPr/>
      <dgm:t>
        <a:bodyPr/>
        <a:lstStyle/>
        <a:p>
          <a:endParaRPr lang="pt-BR"/>
        </a:p>
      </dgm:t>
    </dgm:pt>
    <dgm:pt modelId="{EE1825B7-6076-4B09-B6FF-27229D6CC6A6}" type="pres">
      <dgm:prSet presAssocID="{68203AEB-D65E-4D3C-8033-1AD165977600}" presName="background2" presStyleLbl="node2" presStyleIdx="1" presStyleCnt="3"/>
      <dgm:spPr/>
      <dgm:t>
        <a:bodyPr/>
        <a:lstStyle/>
        <a:p>
          <a:endParaRPr lang="pt-BR"/>
        </a:p>
      </dgm:t>
    </dgm:pt>
    <dgm:pt modelId="{2C00E042-F52C-4B52-8ABA-55D22045E37E}" type="pres">
      <dgm:prSet presAssocID="{68203AEB-D65E-4D3C-8033-1AD16597760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C3F860-9D52-4CF4-8470-3D2E766CC563}" type="pres">
      <dgm:prSet presAssocID="{68203AEB-D65E-4D3C-8033-1AD165977600}" presName="hierChild3" presStyleCnt="0"/>
      <dgm:spPr/>
      <dgm:t>
        <a:bodyPr/>
        <a:lstStyle/>
        <a:p>
          <a:endParaRPr lang="pt-BR"/>
        </a:p>
      </dgm:t>
    </dgm:pt>
    <dgm:pt modelId="{C138B47B-9BF2-4A00-95C4-78A128C7F056}" type="pres">
      <dgm:prSet presAssocID="{7A2E1B3E-D54C-47C8-AC12-79C125B9B51B}" presName="Name17" presStyleLbl="parChTrans1D3" presStyleIdx="0" presStyleCnt="3"/>
      <dgm:spPr/>
      <dgm:t>
        <a:bodyPr/>
        <a:lstStyle/>
        <a:p>
          <a:endParaRPr lang="pt-BR"/>
        </a:p>
      </dgm:t>
    </dgm:pt>
    <dgm:pt modelId="{194C1622-7C43-479B-B795-077E806A6956}" type="pres">
      <dgm:prSet presAssocID="{904393BC-1A06-4FB1-B8D1-9BEECAA26EF2}" presName="hierRoot3" presStyleCnt="0"/>
      <dgm:spPr/>
      <dgm:t>
        <a:bodyPr/>
        <a:lstStyle/>
        <a:p>
          <a:endParaRPr lang="pt-BR"/>
        </a:p>
      </dgm:t>
    </dgm:pt>
    <dgm:pt modelId="{F0406518-2D2E-4C04-AD29-1F1E7999C03E}" type="pres">
      <dgm:prSet presAssocID="{904393BC-1A06-4FB1-B8D1-9BEECAA26EF2}" presName="composite3" presStyleCnt="0"/>
      <dgm:spPr/>
      <dgm:t>
        <a:bodyPr/>
        <a:lstStyle/>
        <a:p>
          <a:endParaRPr lang="pt-BR"/>
        </a:p>
      </dgm:t>
    </dgm:pt>
    <dgm:pt modelId="{79CBEEDF-29D4-4A65-903A-B87C4614CB54}" type="pres">
      <dgm:prSet presAssocID="{904393BC-1A06-4FB1-B8D1-9BEECAA26EF2}" presName="background3" presStyleLbl="node3" presStyleIdx="0" presStyleCnt="3"/>
      <dgm:spPr/>
      <dgm:t>
        <a:bodyPr/>
        <a:lstStyle/>
        <a:p>
          <a:endParaRPr lang="pt-BR"/>
        </a:p>
      </dgm:t>
    </dgm:pt>
    <dgm:pt modelId="{4A716621-6DF9-4916-B3DF-6C9FBAC1A3B4}" type="pres">
      <dgm:prSet presAssocID="{904393BC-1A06-4FB1-B8D1-9BEECAA26E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EF0EBF-A84B-4865-A823-5E6E0A77F925}" type="pres">
      <dgm:prSet presAssocID="{904393BC-1A06-4FB1-B8D1-9BEECAA26EF2}" presName="hierChild4" presStyleCnt="0"/>
      <dgm:spPr/>
      <dgm:t>
        <a:bodyPr/>
        <a:lstStyle/>
        <a:p>
          <a:endParaRPr lang="pt-BR"/>
        </a:p>
      </dgm:t>
    </dgm:pt>
    <dgm:pt modelId="{ED45A8D6-5C36-4CB7-88C8-37B422834950}" type="pres">
      <dgm:prSet presAssocID="{D5E7398E-42BC-4FB1-9C94-5DDEE7EDB0EA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668DE1F-58EF-4C18-ACD7-B129F36679FA}" type="pres">
      <dgm:prSet presAssocID="{BDBAF8D7-BC12-47D4-9C4A-5E1A442F92E8}" presName="hierRoot3" presStyleCnt="0"/>
      <dgm:spPr/>
      <dgm:t>
        <a:bodyPr/>
        <a:lstStyle/>
        <a:p>
          <a:endParaRPr lang="pt-BR"/>
        </a:p>
      </dgm:t>
    </dgm:pt>
    <dgm:pt modelId="{3F390B6C-82DB-4FF7-B36F-D48094B4F5E2}" type="pres">
      <dgm:prSet presAssocID="{BDBAF8D7-BC12-47D4-9C4A-5E1A442F92E8}" presName="composite3" presStyleCnt="0"/>
      <dgm:spPr/>
      <dgm:t>
        <a:bodyPr/>
        <a:lstStyle/>
        <a:p>
          <a:endParaRPr lang="pt-BR"/>
        </a:p>
      </dgm:t>
    </dgm:pt>
    <dgm:pt modelId="{4A6BEA94-8C83-4E0F-94D0-465AC85885EB}" type="pres">
      <dgm:prSet presAssocID="{BDBAF8D7-BC12-47D4-9C4A-5E1A442F92E8}" presName="background3" presStyleLbl="node3" presStyleIdx="1" presStyleCnt="3"/>
      <dgm:spPr/>
      <dgm:t>
        <a:bodyPr/>
        <a:lstStyle/>
        <a:p>
          <a:endParaRPr lang="pt-BR"/>
        </a:p>
      </dgm:t>
    </dgm:pt>
    <dgm:pt modelId="{C227DCD4-5A88-4A40-A7DA-82399033E795}" type="pres">
      <dgm:prSet presAssocID="{BDBAF8D7-BC12-47D4-9C4A-5E1A442F92E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2FF643-97AD-4ECE-B73F-EB3F37EFF620}" type="pres">
      <dgm:prSet presAssocID="{BDBAF8D7-BC12-47D4-9C4A-5E1A442F92E8}" presName="hierChild4" presStyleCnt="0"/>
      <dgm:spPr/>
      <dgm:t>
        <a:bodyPr/>
        <a:lstStyle/>
        <a:p>
          <a:endParaRPr lang="pt-BR"/>
        </a:p>
      </dgm:t>
    </dgm:pt>
    <dgm:pt modelId="{5FF8770D-88C7-48FA-B589-A05C427B19AB}" type="pres">
      <dgm:prSet presAssocID="{C8138A2D-73D3-4F77-899D-5DE8DA0AD899}" presName="Name17" presStyleLbl="parChTrans1D3" presStyleIdx="2" presStyleCnt="3"/>
      <dgm:spPr/>
      <dgm:t>
        <a:bodyPr/>
        <a:lstStyle/>
        <a:p>
          <a:endParaRPr lang="pt-BR"/>
        </a:p>
      </dgm:t>
    </dgm:pt>
    <dgm:pt modelId="{A1057074-B9CC-4AF9-9EF5-79CDE0AD9F29}" type="pres">
      <dgm:prSet presAssocID="{EA9BD4C1-555E-4D7A-954C-CB53A6A6B46E}" presName="hierRoot3" presStyleCnt="0"/>
      <dgm:spPr/>
      <dgm:t>
        <a:bodyPr/>
        <a:lstStyle/>
        <a:p>
          <a:endParaRPr lang="pt-BR"/>
        </a:p>
      </dgm:t>
    </dgm:pt>
    <dgm:pt modelId="{8C2CB3D4-0BFB-46E3-AB0E-8C7AD15548EB}" type="pres">
      <dgm:prSet presAssocID="{EA9BD4C1-555E-4D7A-954C-CB53A6A6B46E}" presName="composite3" presStyleCnt="0"/>
      <dgm:spPr/>
      <dgm:t>
        <a:bodyPr/>
        <a:lstStyle/>
        <a:p>
          <a:endParaRPr lang="pt-BR"/>
        </a:p>
      </dgm:t>
    </dgm:pt>
    <dgm:pt modelId="{628BDD2F-A65B-4373-8692-A4D181066252}" type="pres">
      <dgm:prSet presAssocID="{EA9BD4C1-555E-4D7A-954C-CB53A6A6B46E}" presName="background3" presStyleLbl="node3" presStyleIdx="2" presStyleCnt="3"/>
      <dgm:spPr/>
      <dgm:t>
        <a:bodyPr/>
        <a:lstStyle/>
        <a:p>
          <a:endParaRPr lang="pt-BR"/>
        </a:p>
      </dgm:t>
    </dgm:pt>
    <dgm:pt modelId="{96417C7C-4A8F-4E7E-AE85-00E48B5D5227}" type="pres">
      <dgm:prSet presAssocID="{EA9BD4C1-555E-4D7A-954C-CB53A6A6B46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3E686A-3125-49D8-9641-B309C8B359AB}" type="pres">
      <dgm:prSet presAssocID="{EA9BD4C1-555E-4D7A-954C-CB53A6A6B46E}" presName="hierChild4" presStyleCnt="0"/>
      <dgm:spPr/>
      <dgm:t>
        <a:bodyPr/>
        <a:lstStyle/>
        <a:p>
          <a:endParaRPr lang="pt-BR"/>
        </a:p>
      </dgm:t>
    </dgm:pt>
    <dgm:pt modelId="{F87386B9-3F2B-4203-87DB-747B02DE2756}" type="pres">
      <dgm:prSet presAssocID="{D4C59BDE-DFA1-48F0-A75E-C9D84501D380}" presName="Name10" presStyleLbl="parChTrans1D2" presStyleIdx="2" presStyleCnt="3"/>
      <dgm:spPr/>
      <dgm:t>
        <a:bodyPr/>
        <a:lstStyle/>
        <a:p>
          <a:endParaRPr lang="pt-BR"/>
        </a:p>
      </dgm:t>
    </dgm:pt>
    <dgm:pt modelId="{24A2D2CE-04E3-40AE-9B17-11E8362F2176}" type="pres">
      <dgm:prSet presAssocID="{68DC129A-554C-45DF-9268-896F87B18D20}" presName="hierRoot2" presStyleCnt="0"/>
      <dgm:spPr/>
      <dgm:t>
        <a:bodyPr/>
        <a:lstStyle/>
        <a:p>
          <a:endParaRPr lang="pt-BR"/>
        </a:p>
      </dgm:t>
    </dgm:pt>
    <dgm:pt modelId="{30CD3F72-61C2-45DA-ADBC-FF8B5D69FF57}" type="pres">
      <dgm:prSet presAssocID="{68DC129A-554C-45DF-9268-896F87B18D20}" presName="composite2" presStyleCnt="0"/>
      <dgm:spPr/>
      <dgm:t>
        <a:bodyPr/>
        <a:lstStyle/>
        <a:p>
          <a:endParaRPr lang="pt-BR"/>
        </a:p>
      </dgm:t>
    </dgm:pt>
    <dgm:pt modelId="{588E0F3A-6CBD-45BD-97C2-CBAA5753E24D}" type="pres">
      <dgm:prSet presAssocID="{68DC129A-554C-45DF-9268-896F87B18D20}" presName="background2" presStyleLbl="node2" presStyleIdx="2" presStyleCnt="3"/>
      <dgm:spPr/>
      <dgm:t>
        <a:bodyPr/>
        <a:lstStyle/>
        <a:p>
          <a:endParaRPr lang="pt-BR"/>
        </a:p>
      </dgm:t>
    </dgm:pt>
    <dgm:pt modelId="{45256B18-CF5E-4A98-8EF1-E5893CE06497}" type="pres">
      <dgm:prSet presAssocID="{68DC129A-554C-45DF-9268-896F87B18D2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7B3D5B-2B58-4D23-8718-F2337E8C374F}" type="pres">
      <dgm:prSet presAssocID="{68DC129A-554C-45DF-9268-896F87B18D20}" presName="hierChild3" presStyleCnt="0"/>
      <dgm:spPr/>
      <dgm:t>
        <a:bodyPr/>
        <a:lstStyle/>
        <a:p>
          <a:endParaRPr lang="pt-BR"/>
        </a:p>
      </dgm:t>
    </dgm:pt>
  </dgm:ptLst>
  <dgm:cxnLst>
    <dgm:cxn modelId="{C0782CFF-3922-4F4D-85B0-2A6EB56D0A4D}" type="presOf" srcId="{D4C59BDE-DFA1-48F0-A75E-C9D84501D380}" destId="{F87386B9-3F2B-4203-87DB-747B02DE2756}" srcOrd="0" destOrd="0" presId="urn:microsoft.com/office/officeart/2005/8/layout/hierarchy1"/>
    <dgm:cxn modelId="{8D31FC5B-618D-4C1D-AA52-2DB729D282D1}" type="presOf" srcId="{68DC129A-554C-45DF-9268-896F87B18D20}" destId="{45256B18-CF5E-4A98-8EF1-E5893CE06497}" srcOrd="0" destOrd="0" presId="urn:microsoft.com/office/officeart/2005/8/layout/hierarchy1"/>
    <dgm:cxn modelId="{93F78D16-ACD3-4FD2-A748-E089E61E6DA6}" type="presOf" srcId="{64267CB4-5AED-487C-98DD-ECF8476E1143}" destId="{2BEE3B98-1522-4FDF-8562-D2308A1CB605}" srcOrd="0" destOrd="0" presId="urn:microsoft.com/office/officeart/2005/8/layout/hierarchy1"/>
    <dgm:cxn modelId="{BCD169E5-794B-454B-99AF-138C18441212}" srcId="{A2705F1C-1234-4AA8-B4F4-9D81512954EA}" destId="{FFE6746D-7BD2-4AA4-A1E9-AF5D691BA4DE}" srcOrd="0" destOrd="0" parTransId="{DE2FCC7D-A453-4687-AEFF-7B2A434FB57B}" sibTransId="{DC18321C-5A45-456C-AB2B-7D8783A9C7F2}"/>
    <dgm:cxn modelId="{66EF7854-A093-49A7-9A9F-D3E458889674}" type="presOf" srcId="{D5E7398E-42BC-4FB1-9C94-5DDEE7EDB0EA}" destId="{ED45A8D6-5C36-4CB7-88C8-37B422834950}" srcOrd="0" destOrd="0" presId="urn:microsoft.com/office/officeart/2005/8/layout/hierarchy1"/>
    <dgm:cxn modelId="{B89E19E1-48DF-4B85-ACFE-F701E09E2860}" type="presOf" srcId="{C8138A2D-73D3-4F77-899D-5DE8DA0AD899}" destId="{5FF8770D-88C7-48FA-B589-A05C427B19AB}" srcOrd="0" destOrd="0" presId="urn:microsoft.com/office/officeart/2005/8/layout/hierarchy1"/>
    <dgm:cxn modelId="{4D07FEEB-99D2-4161-996F-EB29D436AE9B}" srcId="{FFE6746D-7BD2-4AA4-A1E9-AF5D691BA4DE}" destId="{68DC129A-554C-45DF-9268-896F87B18D20}" srcOrd="2" destOrd="0" parTransId="{D4C59BDE-DFA1-48F0-A75E-C9D84501D380}" sibTransId="{1D96DC32-2402-4EA6-B395-32F318B80524}"/>
    <dgm:cxn modelId="{8D0589D3-85F2-456A-978B-F36F8DB01C58}" type="presOf" srcId="{BDBAF8D7-BC12-47D4-9C4A-5E1A442F92E8}" destId="{C227DCD4-5A88-4A40-A7DA-82399033E795}" srcOrd="0" destOrd="0" presId="urn:microsoft.com/office/officeart/2005/8/layout/hierarchy1"/>
    <dgm:cxn modelId="{92827F37-AEC9-45C0-B9E1-BFE1CE50A922}" type="presOf" srcId="{4E31FBB3-D922-4DC2-BEA4-FB950914BF28}" destId="{3DE72EE4-4E73-415A-9E25-FE84AC82FCBD}" srcOrd="0" destOrd="0" presId="urn:microsoft.com/office/officeart/2005/8/layout/hierarchy1"/>
    <dgm:cxn modelId="{A7D7B01C-1EB1-49D9-891F-C678921DC898}" srcId="{FFE6746D-7BD2-4AA4-A1E9-AF5D691BA4DE}" destId="{64267CB4-5AED-487C-98DD-ECF8476E1143}" srcOrd="0" destOrd="0" parTransId="{4E31FBB3-D922-4DC2-BEA4-FB950914BF28}" sibTransId="{4FB2F9B6-3862-4FF9-BFB3-BCCA8A460E19}"/>
    <dgm:cxn modelId="{A84F5948-D5A6-40F8-B88D-8B9734DA1106}" srcId="{68203AEB-D65E-4D3C-8033-1AD165977600}" destId="{BDBAF8D7-BC12-47D4-9C4A-5E1A442F92E8}" srcOrd="1" destOrd="0" parTransId="{D5E7398E-42BC-4FB1-9C94-5DDEE7EDB0EA}" sibTransId="{B5DE2207-5CC8-4166-85C5-7F69E4DF2D4A}"/>
    <dgm:cxn modelId="{CFFC9EDD-581F-4827-B082-B2DC4817AB77}" type="presOf" srcId="{FFE6746D-7BD2-4AA4-A1E9-AF5D691BA4DE}" destId="{30A7897C-08D9-4320-8E78-7C70216DAE5A}" srcOrd="0" destOrd="0" presId="urn:microsoft.com/office/officeart/2005/8/layout/hierarchy1"/>
    <dgm:cxn modelId="{6083F09F-7702-4DBB-8E5A-0A144EE9C91C}" type="presOf" srcId="{EA9BD4C1-555E-4D7A-954C-CB53A6A6B46E}" destId="{96417C7C-4A8F-4E7E-AE85-00E48B5D5227}" srcOrd="0" destOrd="0" presId="urn:microsoft.com/office/officeart/2005/8/layout/hierarchy1"/>
    <dgm:cxn modelId="{0CA686BA-2E64-41FD-9D35-88AF5997EDB0}" type="presOf" srcId="{A2705F1C-1234-4AA8-B4F4-9D81512954EA}" destId="{A0CA25B9-8C68-49F2-938E-730DE1840264}" srcOrd="0" destOrd="0" presId="urn:microsoft.com/office/officeart/2005/8/layout/hierarchy1"/>
    <dgm:cxn modelId="{864C1F9A-BFFC-430C-AF97-DDC0828BB8F3}" srcId="{68203AEB-D65E-4D3C-8033-1AD165977600}" destId="{EA9BD4C1-555E-4D7A-954C-CB53A6A6B46E}" srcOrd="2" destOrd="0" parTransId="{C8138A2D-73D3-4F77-899D-5DE8DA0AD899}" sibTransId="{C5773248-0606-429A-BFAE-594B592F2FD3}"/>
    <dgm:cxn modelId="{E5EF9A0D-F3B2-4E8D-9C99-366C96A0A9AD}" type="presOf" srcId="{060C4F39-BB3C-41CB-9E29-4E93F4F64348}" destId="{57912FC6-C867-4E01-9EBF-E34736713B35}" srcOrd="0" destOrd="0" presId="urn:microsoft.com/office/officeart/2005/8/layout/hierarchy1"/>
    <dgm:cxn modelId="{9AFFDA96-CB41-4906-9593-2134703A2127}" srcId="{FFE6746D-7BD2-4AA4-A1E9-AF5D691BA4DE}" destId="{68203AEB-D65E-4D3C-8033-1AD165977600}" srcOrd="1" destOrd="0" parTransId="{060C4F39-BB3C-41CB-9E29-4E93F4F64348}" sibTransId="{169568E2-135A-492C-8CEA-76C0ACEE48AF}"/>
    <dgm:cxn modelId="{B5EBC5BB-03DF-49A1-B584-4C4C860357EB}" type="presOf" srcId="{7A2E1B3E-D54C-47C8-AC12-79C125B9B51B}" destId="{C138B47B-9BF2-4A00-95C4-78A128C7F056}" srcOrd="0" destOrd="0" presId="urn:microsoft.com/office/officeart/2005/8/layout/hierarchy1"/>
    <dgm:cxn modelId="{E84BB405-E3CC-479F-8C54-2F2FB72016A2}" type="presOf" srcId="{904393BC-1A06-4FB1-B8D1-9BEECAA26EF2}" destId="{4A716621-6DF9-4916-B3DF-6C9FBAC1A3B4}" srcOrd="0" destOrd="0" presId="urn:microsoft.com/office/officeart/2005/8/layout/hierarchy1"/>
    <dgm:cxn modelId="{2AA7B91F-DCAE-4FCE-B05C-EE4CE2687575}" srcId="{68203AEB-D65E-4D3C-8033-1AD165977600}" destId="{904393BC-1A06-4FB1-B8D1-9BEECAA26EF2}" srcOrd="0" destOrd="0" parTransId="{7A2E1B3E-D54C-47C8-AC12-79C125B9B51B}" sibTransId="{C71E6274-F5B4-43FC-9C3D-83F3DF4DA8C2}"/>
    <dgm:cxn modelId="{FC813685-E7D5-4C80-867A-993A9644F54D}" type="presOf" srcId="{68203AEB-D65E-4D3C-8033-1AD165977600}" destId="{2C00E042-F52C-4B52-8ABA-55D22045E37E}" srcOrd="0" destOrd="0" presId="urn:microsoft.com/office/officeart/2005/8/layout/hierarchy1"/>
    <dgm:cxn modelId="{B565502D-675E-4691-872F-3DB4CEAD318C}" type="presParOf" srcId="{A0CA25B9-8C68-49F2-938E-730DE1840264}" destId="{DF4E4620-34DF-4BB9-96E2-CAE52FA0A864}" srcOrd="0" destOrd="0" presId="urn:microsoft.com/office/officeart/2005/8/layout/hierarchy1"/>
    <dgm:cxn modelId="{BC0418FD-845F-4EB3-BC4D-2985CCCC1E8A}" type="presParOf" srcId="{DF4E4620-34DF-4BB9-96E2-CAE52FA0A864}" destId="{A259D4D7-FBAB-4A9E-8DC9-EF4DDA5D7154}" srcOrd="0" destOrd="0" presId="urn:microsoft.com/office/officeart/2005/8/layout/hierarchy1"/>
    <dgm:cxn modelId="{3D43C150-1E8B-48AC-8104-683A5C1BE034}" type="presParOf" srcId="{A259D4D7-FBAB-4A9E-8DC9-EF4DDA5D7154}" destId="{F416E39C-2D71-4C77-9625-110DAE422CCB}" srcOrd="0" destOrd="0" presId="urn:microsoft.com/office/officeart/2005/8/layout/hierarchy1"/>
    <dgm:cxn modelId="{EB9C732C-3D78-4E82-9BF7-57A2F0DE360F}" type="presParOf" srcId="{A259D4D7-FBAB-4A9E-8DC9-EF4DDA5D7154}" destId="{30A7897C-08D9-4320-8E78-7C70216DAE5A}" srcOrd="1" destOrd="0" presId="urn:microsoft.com/office/officeart/2005/8/layout/hierarchy1"/>
    <dgm:cxn modelId="{E1D0C614-E95F-499B-B462-7A8E6422AD83}" type="presParOf" srcId="{DF4E4620-34DF-4BB9-96E2-CAE52FA0A864}" destId="{D5885EED-60E1-4D2C-BA31-B5F61239CD9D}" srcOrd="1" destOrd="0" presId="urn:microsoft.com/office/officeart/2005/8/layout/hierarchy1"/>
    <dgm:cxn modelId="{A83B0A7A-1481-4870-8CBC-4F3216C381ED}" type="presParOf" srcId="{D5885EED-60E1-4D2C-BA31-B5F61239CD9D}" destId="{3DE72EE4-4E73-415A-9E25-FE84AC82FCBD}" srcOrd="0" destOrd="0" presId="urn:microsoft.com/office/officeart/2005/8/layout/hierarchy1"/>
    <dgm:cxn modelId="{5D10344C-AC27-4ADF-AFF7-26C03C32275E}" type="presParOf" srcId="{D5885EED-60E1-4D2C-BA31-B5F61239CD9D}" destId="{817747B3-6EEE-48BD-8E3F-CAB9189B5F9F}" srcOrd="1" destOrd="0" presId="urn:microsoft.com/office/officeart/2005/8/layout/hierarchy1"/>
    <dgm:cxn modelId="{E8F7893F-2A81-426C-BB14-C4658D72848A}" type="presParOf" srcId="{817747B3-6EEE-48BD-8E3F-CAB9189B5F9F}" destId="{373988FF-D865-4DD1-AFC8-E6581BB0CACB}" srcOrd="0" destOrd="0" presId="urn:microsoft.com/office/officeart/2005/8/layout/hierarchy1"/>
    <dgm:cxn modelId="{B7096E59-6F3B-4078-B617-04F301583DEF}" type="presParOf" srcId="{373988FF-D865-4DD1-AFC8-E6581BB0CACB}" destId="{62D01FE0-8644-40D6-BB19-9ACA05A16B16}" srcOrd="0" destOrd="0" presId="urn:microsoft.com/office/officeart/2005/8/layout/hierarchy1"/>
    <dgm:cxn modelId="{F9865CCF-D7BC-4AC2-9167-68169ACE3FE9}" type="presParOf" srcId="{373988FF-D865-4DD1-AFC8-E6581BB0CACB}" destId="{2BEE3B98-1522-4FDF-8562-D2308A1CB605}" srcOrd="1" destOrd="0" presId="urn:microsoft.com/office/officeart/2005/8/layout/hierarchy1"/>
    <dgm:cxn modelId="{5B817770-84C6-4E07-8621-66C42D28F5C9}" type="presParOf" srcId="{817747B3-6EEE-48BD-8E3F-CAB9189B5F9F}" destId="{374CBF14-F1A8-4995-BA97-416B36E7C625}" srcOrd="1" destOrd="0" presId="urn:microsoft.com/office/officeart/2005/8/layout/hierarchy1"/>
    <dgm:cxn modelId="{239A9ECB-40D2-455D-A47A-94B503C8D8A2}" type="presParOf" srcId="{D5885EED-60E1-4D2C-BA31-B5F61239CD9D}" destId="{57912FC6-C867-4E01-9EBF-E34736713B35}" srcOrd="2" destOrd="0" presId="urn:microsoft.com/office/officeart/2005/8/layout/hierarchy1"/>
    <dgm:cxn modelId="{726F64BB-D449-4D59-97DA-C9CC811493D0}" type="presParOf" srcId="{D5885EED-60E1-4D2C-BA31-B5F61239CD9D}" destId="{A2FA00CF-5E4F-4285-ACF8-1F1F850456DB}" srcOrd="3" destOrd="0" presId="urn:microsoft.com/office/officeart/2005/8/layout/hierarchy1"/>
    <dgm:cxn modelId="{43B61AB2-C376-40EB-8165-83847D2B448A}" type="presParOf" srcId="{A2FA00CF-5E4F-4285-ACF8-1F1F850456DB}" destId="{B058F989-76EF-482B-8FAA-6E901EA1063D}" srcOrd="0" destOrd="0" presId="urn:microsoft.com/office/officeart/2005/8/layout/hierarchy1"/>
    <dgm:cxn modelId="{B52EB957-6D00-417E-A77B-6454C597BC42}" type="presParOf" srcId="{B058F989-76EF-482B-8FAA-6E901EA1063D}" destId="{EE1825B7-6076-4B09-B6FF-27229D6CC6A6}" srcOrd="0" destOrd="0" presId="urn:microsoft.com/office/officeart/2005/8/layout/hierarchy1"/>
    <dgm:cxn modelId="{82F811EF-A5B3-4C62-B2FB-A4052869E07A}" type="presParOf" srcId="{B058F989-76EF-482B-8FAA-6E901EA1063D}" destId="{2C00E042-F52C-4B52-8ABA-55D22045E37E}" srcOrd="1" destOrd="0" presId="urn:microsoft.com/office/officeart/2005/8/layout/hierarchy1"/>
    <dgm:cxn modelId="{6ABDB7F4-6B53-4412-BD0C-D632E3BA9DC3}" type="presParOf" srcId="{A2FA00CF-5E4F-4285-ACF8-1F1F850456DB}" destId="{3EC3F860-9D52-4CF4-8470-3D2E766CC563}" srcOrd="1" destOrd="0" presId="urn:microsoft.com/office/officeart/2005/8/layout/hierarchy1"/>
    <dgm:cxn modelId="{83810F00-CD23-4F86-B2C8-A932E9C28E5D}" type="presParOf" srcId="{3EC3F860-9D52-4CF4-8470-3D2E766CC563}" destId="{C138B47B-9BF2-4A00-95C4-78A128C7F056}" srcOrd="0" destOrd="0" presId="urn:microsoft.com/office/officeart/2005/8/layout/hierarchy1"/>
    <dgm:cxn modelId="{F08FF03A-1640-4163-BE0A-0EED84603B8E}" type="presParOf" srcId="{3EC3F860-9D52-4CF4-8470-3D2E766CC563}" destId="{194C1622-7C43-479B-B795-077E806A6956}" srcOrd="1" destOrd="0" presId="urn:microsoft.com/office/officeart/2005/8/layout/hierarchy1"/>
    <dgm:cxn modelId="{BD2656BE-B160-483E-8148-4071CD4F53F0}" type="presParOf" srcId="{194C1622-7C43-479B-B795-077E806A6956}" destId="{F0406518-2D2E-4C04-AD29-1F1E7999C03E}" srcOrd="0" destOrd="0" presId="urn:microsoft.com/office/officeart/2005/8/layout/hierarchy1"/>
    <dgm:cxn modelId="{E5BEA127-BDB6-46AC-8967-EF0300B2F67A}" type="presParOf" srcId="{F0406518-2D2E-4C04-AD29-1F1E7999C03E}" destId="{79CBEEDF-29D4-4A65-903A-B87C4614CB54}" srcOrd="0" destOrd="0" presId="urn:microsoft.com/office/officeart/2005/8/layout/hierarchy1"/>
    <dgm:cxn modelId="{6573E230-D89E-42A4-BF91-03CEF320D80D}" type="presParOf" srcId="{F0406518-2D2E-4C04-AD29-1F1E7999C03E}" destId="{4A716621-6DF9-4916-B3DF-6C9FBAC1A3B4}" srcOrd="1" destOrd="0" presId="urn:microsoft.com/office/officeart/2005/8/layout/hierarchy1"/>
    <dgm:cxn modelId="{16E67D0D-63B4-4F49-A858-5F878A7E0CC4}" type="presParOf" srcId="{194C1622-7C43-479B-B795-077E806A6956}" destId="{69EF0EBF-A84B-4865-A823-5E6E0A77F925}" srcOrd="1" destOrd="0" presId="urn:microsoft.com/office/officeart/2005/8/layout/hierarchy1"/>
    <dgm:cxn modelId="{5F4B55E0-08A1-46F2-831A-358F6FFABF88}" type="presParOf" srcId="{3EC3F860-9D52-4CF4-8470-3D2E766CC563}" destId="{ED45A8D6-5C36-4CB7-88C8-37B422834950}" srcOrd="2" destOrd="0" presId="urn:microsoft.com/office/officeart/2005/8/layout/hierarchy1"/>
    <dgm:cxn modelId="{AA2FC68C-6AA5-4515-90AA-D0FBA924AC8A}" type="presParOf" srcId="{3EC3F860-9D52-4CF4-8470-3D2E766CC563}" destId="{D668DE1F-58EF-4C18-ACD7-B129F36679FA}" srcOrd="3" destOrd="0" presId="urn:microsoft.com/office/officeart/2005/8/layout/hierarchy1"/>
    <dgm:cxn modelId="{21B4A79D-0C89-42E5-B8FA-1DC841A295E4}" type="presParOf" srcId="{D668DE1F-58EF-4C18-ACD7-B129F36679FA}" destId="{3F390B6C-82DB-4FF7-B36F-D48094B4F5E2}" srcOrd="0" destOrd="0" presId="urn:microsoft.com/office/officeart/2005/8/layout/hierarchy1"/>
    <dgm:cxn modelId="{7B9CA6F1-3790-4714-9B20-0628913E161E}" type="presParOf" srcId="{3F390B6C-82DB-4FF7-B36F-D48094B4F5E2}" destId="{4A6BEA94-8C83-4E0F-94D0-465AC85885EB}" srcOrd="0" destOrd="0" presId="urn:microsoft.com/office/officeart/2005/8/layout/hierarchy1"/>
    <dgm:cxn modelId="{38C84735-123F-4644-AECC-CE1AE66DF630}" type="presParOf" srcId="{3F390B6C-82DB-4FF7-B36F-D48094B4F5E2}" destId="{C227DCD4-5A88-4A40-A7DA-82399033E795}" srcOrd="1" destOrd="0" presId="urn:microsoft.com/office/officeart/2005/8/layout/hierarchy1"/>
    <dgm:cxn modelId="{D2D236D3-6B93-47AC-A6FD-FB0FE1C81E8F}" type="presParOf" srcId="{D668DE1F-58EF-4C18-ACD7-B129F36679FA}" destId="{9B2FF643-97AD-4ECE-B73F-EB3F37EFF620}" srcOrd="1" destOrd="0" presId="urn:microsoft.com/office/officeart/2005/8/layout/hierarchy1"/>
    <dgm:cxn modelId="{8D887522-4B4B-4930-ABC6-3A2E4783778F}" type="presParOf" srcId="{3EC3F860-9D52-4CF4-8470-3D2E766CC563}" destId="{5FF8770D-88C7-48FA-B589-A05C427B19AB}" srcOrd="4" destOrd="0" presId="urn:microsoft.com/office/officeart/2005/8/layout/hierarchy1"/>
    <dgm:cxn modelId="{E52163AF-A0A3-4876-9637-8B6AD2AB4D13}" type="presParOf" srcId="{3EC3F860-9D52-4CF4-8470-3D2E766CC563}" destId="{A1057074-B9CC-4AF9-9EF5-79CDE0AD9F29}" srcOrd="5" destOrd="0" presId="urn:microsoft.com/office/officeart/2005/8/layout/hierarchy1"/>
    <dgm:cxn modelId="{A54BEF81-7482-45FE-9181-AAE5470D2113}" type="presParOf" srcId="{A1057074-B9CC-4AF9-9EF5-79CDE0AD9F29}" destId="{8C2CB3D4-0BFB-46E3-AB0E-8C7AD15548EB}" srcOrd="0" destOrd="0" presId="urn:microsoft.com/office/officeart/2005/8/layout/hierarchy1"/>
    <dgm:cxn modelId="{E353CAEF-65E0-4484-A976-A0ED66CF2B97}" type="presParOf" srcId="{8C2CB3D4-0BFB-46E3-AB0E-8C7AD15548EB}" destId="{628BDD2F-A65B-4373-8692-A4D181066252}" srcOrd="0" destOrd="0" presId="urn:microsoft.com/office/officeart/2005/8/layout/hierarchy1"/>
    <dgm:cxn modelId="{97BC6035-53F8-4F85-8B33-217F4B80DE93}" type="presParOf" srcId="{8C2CB3D4-0BFB-46E3-AB0E-8C7AD15548EB}" destId="{96417C7C-4A8F-4E7E-AE85-00E48B5D5227}" srcOrd="1" destOrd="0" presId="urn:microsoft.com/office/officeart/2005/8/layout/hierarchy1"/>
    <dgm:cxn modelId="{5A0DA811-E62A-49D5-B74A-ACB507A9E55F}" type="presParOf" srcId="{A1057074-B9CC-4AF9-9EF5-79CDE0AD9F29}" destId="{7D3E686A-3125-49D8-9641-B309C8B359AB}" srcOrd="1" destOrd="0" presId="urn:microsoft.com/office/officeart/2005/8/layout/hierarchy1"/>
    <dgm:cxn modelId="{7D711564-EE64-416B-8545-8717ABE75A6E}" type="presParOf" srcId="{D5885EED-60E1-4D2C-BA31-B5F61239CD9D}" destId="{F87386B9-3F2B-4203-87DB-747B02DE2756}" srcOrd="4" destOrd="0" presId="urn:microsoft.com/office/officeart/2005/8/layout/hierarchy1"/>
    <dgm:cxn modelId="{10A333B4-0EDE-4861-90E2-32FF566B470C}" type="presParOf" srcId="{D5885EED-60E1-4D2C-BA31-B5F61239CD9D}" destId="{24A2D2CE-04E3-40AE-9B17-11E8362F2176}" srcOrd="5" destOrd="0" presId="urn:microsoft.com/office/officeart/2005/8/layout/hierarchy1"/>
    <dgm:cxn modelId="{CB7D53DA-2E66-4B00-B9BF-AC9F70B84DAA}" type="presParOf" srcId="{24A2D2CE-04E3-40AE-9B17-11E8362F2176}" destId="{30CD3F72-61C2-45DA-ADBC-FF8B5D69FF57}" srcOrd="0" destOrd="0" presId="urn:microsoft.com/office/officeart/2005/8/layout/hierarchy1"/>
    <dgm:cxn modelId="{08593DFC-CC2E-4DE3-AF1A-5EE7A57AE6D9}" type="presParOf" srcId="{30CD3F72-61C2-45DA-ADBC-FF8B5D69FF57}" destId="{588E0F3A-6CBD-45BD-97C2-CBAA5753E24D}" srcOrd="0" destOrd="0" presId="urn:microsoft.com/office/officeart/2005/8/layout/hierarchy1"/>
    <dgm:cxn modelId="{A6B20BC5-76C8-4708-B0D5-BCB8D61CD509}" type="presParOf" srcId="{30CD3F72-61C2-45DA-ADBC-FF8B5D69FF57}" destId="{45256B18-CF5E-4A98-8EF1-E5893CE06497}" srcOrd="1" destOrd="0" presId="urn:microsoft.com/office/officeart/2005/8/layout/hierarchy1"/>
    <dgm:cxn modelId="{D2DE540B-684D-4D9A-9549-49B9C9EB4163}" type="presParOf" srcId="{24A2D2CE-04E3-40AE-9B17-11E8362F2176}" destId="{7F7B3D5B-2B58-4D23-8718-F2337E8C374F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705F1C-1234-4AA8-B4F4-9D81512954EA}" type="doc">
      <dgm:prSet loTypeId="urn:microsoft.com/office/officeart/2005/8/layout/hierarchy1" loCatId="hierarchy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FFE6746D-7BD2-4AA4-A1E9-AF5D691BA4DE}">
      <dgm:prSet phldrT="[Texto]"/>
      <dgm:spPr/>
      <dgm:t>
        <a:bodyPr/>
        <a:lstStyle/>
        <a:p>
          <a:r>
            <a:rPr lang="pt-BR"/>
            <a:t>Reitoria</a:t>
          </a:r>
        </a:p>
      </dgm:t>
    </dgm:pt>
    <dgm:pt modelId="{DE2FCC7D-A453-4687-AEFF-7B2A434FB57B}" type="parTrans" cxnId="{BCD169E5-794B-454B-99AF-138C18441212}">
      <dgm:prSet/>
      <dgm:spPr/>
      <dgm:t>
        <a:bodyPr/>
        <a:lstStyle/>
        <a:p>
          <a:endParaRPr lang="pt-BR"/>
        </a:p>
      </dgm:t>
    </dgm:pt>
    <dgm:pt modelId="{DC18321C-5A45-456C-AB2B-7D8783A9C7F2}" type="sibTrans" cxnId="{BCD169E5-794B-454B-99AF-138C18441212}">
      <dgm:prSet/>
      <dgm:spPr/>
      <dgm:t>
        <a:bodyPr/>
        <a:lstStyle/>
        <a:p>
          <a:endParaRPr lang="pt-BR"/>
        </a:p>
      </dgm:t>
    </dgm:pt>
    <dgm:pt modelId="{64267CB4-5AED-487C-98DD-ECF8476E1143}">
      <dgm:prSet phldrT="[Texto]"/>
      <dgm:spPr/>
      <dgm:t>
        <a:bodyPr/>
        <a:lstStyle/>
        <a:p>
          <a:r>
            <a:rPr lang="pt-BR"/>
            <a:t>Negócios</a:t>
          </a:r>
        </a:p>
      </dgm:t>
    </dgm:pt>
    <dgm:pt modelId="{4E31FBB3-D922-4DC2-BEA4-FB950914BF28}" type="parTrans" cxnId="{A7D7B01C-1EB1-49D9-891F-C678921DC898}">
      <dgm:prSet/>
      <dgm:spPr/>
      <dgm:t>
        <a:bodyPr/>
        <a:lstStyle/>
        <a:p>
          <a:endParaRPr lang="pt-BR"/>
        </a:p>
      </dgm:t>
    </dgm:pt>
    <dgm:pt modelId="{4FB2F9B6-3862-4FF9-BFB3-BCCA8A460E19}" type="sibTrans" cxnId="{A7D7B01C-1EB1-49D9-891F-C678921DC898}">
      <dgm:prSet/>
      <dgm:spPr/>
      <dgm:t>
        <a:bodyPr/>
        <a:lstStyle/>
        <a:p>
          <a:endParaRPr lang="pt-BR"/>
        </a:p>
      </dgm:t>
    </dgm:pt>
    <dgm:pt modelId="{68203AEB-D65E-4D3C-8033-1AD165977600}">
      <dgm:prSet phldrT="[Texto]"/>
      <dgm:spPr/>
      <dgm:t>
        <a:bodyPr/>
        <a:lstStyle/>
        <a:p>
          <a:r>
            <a:rPr lang="pt-BR"/>
            <a:t>Gestão</a:t>
          </a:r>
        </a:p>
      </dgm:t>
    </dgm:pt>
    <dgm:pt modelId="{060C4F39-BB3C-41CB-9E29-4E93F4F64348}" type="parTrans" cxnId="{9AFFDA96-CB41-4906-9593-2134703A2127}">
      <dgm:prSet/>
      <dgm:spPr/>
      <dgm:t>
        <a:bodyPr/>
        <a:lstStyle/>
        <a:p>
          <a:endParaRPr lang="pt-BR"/>
        </a:p>
      </dgm:t>
    </dgm:pt>
    <dgm:pt modelId="{169568E2-135A-492C-8CEA-76C0ACEE48AF}" type="sibTrans" cxnId="{9AFFDA96-CB41-4906-9593-2134703A2127}">
      <dgm:prSet/>
      <dgm:spPr/>
      <dgm:t>
        <a:bodyPr/>
        <a:lstStyle/>
        <a:p>
          <a:endParaRPr lang="pt-BR"/>
        </a:p>
      </dgm:t>
    </dgm:pt>
    <dgm:pt modelId="{68DC129A-554C-45DF-9268-896F87B18D20}">
      <dgm:prSet phldrT="[Texto]"/>
      <dgm:spPr/>
      <dgm:t>
        <a:bodyPr/>
        <a:lstStyle/>
        <a:p>
          <a:r>
            <a:rPr lang="pt-BR"/>
            <a:t>Engenharia</a:t>
          </a:r>
        </a:p>
      </dgm:t>
    </dgm:pt>
    <dgm:pt modelId="{D4C59BDE-DFA1-48F0-A75E-C9D84501D380}" type="parTrans" cxnId="{4D07FEEB-99D2-4161-996F-EB29D436AE9B}">
      <dgm:prSet/>
      <dgm:spPr/>
      <dgm:t>
        <a:bodyPr/>
        <a:lstStyle/>
        <a:p>
          <a:endParaRPr lang="pt-BR"/>
        </a:p>
      </dgm:t>
    </dgm:pt>
    <dgm:pt modelId="{1D96DC32-2402-4EA6-B395-32F318B80524}" type="sibTrans" cxnId="{4D07FEEB-99D2-4161-996F-EB29D436AE9B}">
      <dgm:prSet/>
      <dgm:spPr/>
      <dgm:t>
        <a:bodyPr/>
        <a:lstStyle/>
        <a:p>
          <a:endParaRPr lang="pt-BR"/>
        </a:p>
      </dgm:t>
    </dgm:pt>
    <dgm:pt modelId="{904393BC-1A06-4FB1-B8D1-9BEECAA26EF2}">
      <dgm:prSet phldrT="[Texto]"/>
      <dgm:spPr/>
      <dgm:t>
        <a:bodyPr/>
        <a:lstStyle/>
        <a:p>
          <a:r>
            <a:rPr lang="pt-BR"/>
            <a:t>Economia</a:t>
          </a:r>
        </a:p>
      </dgm:t>
    </dgm:pt>
    <dgm:pt modelId="{7A2E1B3E-D54C-47C8-AC12-79C125B9B51B}" type="parTrans" cxnId="{2AA7B91F-DCAE-4FCE-B05C-EE4CE2687575}">
      <dgm:prSet/>
      <dgm:spPr/>
      <dgm:t>
        <a:bodyPr/>
        <a:lstStyle/>
        <a:p>
          <a:endParaRPr lang="pt-BR"/>
        </a:p>
      </dgm:t>
    </dgm:pt>
    <dgm:pt modelId="{C71E6274-F5B4-43FC-9C3D-83F3DF4DA8C2}" type="sibTrans" cxnId="{2AA7B91F-DCAE-4FCE-B05C-EE4CE2687575}">
      <dgm:prSet/>
      <dgm:spPr/>
      <dgm:t>
        <a:bodyPr/>
        <a:lstStyle/>
        <a:p>
          <a:endParaRPr lang="pt-BR"/>
        </a:p>
      </dgm:t>
    </dgm:pt>
    <dgm:pt modelId="{BDBAF8D7-BC12-47D4-9C4A-5E1A442F92E8}">
      <dgm:prSet phldrT="[Texto]"/>
      <dgm:spPr/>
      <dgm:t>
        <a:bodyPr/>
        <a:lstStyle/>
        <a:p>
          <a:r>
            <a:rPr lang="pt-BR"/>
            <a:t>Administração</a:t>
          </a:r>
        </a:p>
      </dgm:t>
    </dgm:pt>
    <dgm:pt modelId="{D5E7398E-42BC-4FB1-9C94-5DDEE7EDB0EA}" type="parTrans" cxnId="{A84F5948-D5A6-40F8-B88D-8B9734DA1106}">
      <dgm:prSet/>
      <dgm:spPr/>
      <dgm:t>
        <a:bodyPr/>
        <a:lstStyle/>
        <a:p>
          <a:endParaRPr lang="pt-BR"/>
        </a:p>
      </dgm:t>
    </dgm:pt>
    <dgm:pt modelId="{B5DE2207-5CC8-4166-85C5-7F69E4DF2D4A}" type="sibTrans" cxnId="{A84F5948-D5A6-40F8-B88D-8B9734DA1106}">
      <dgm:prSet/>
      <dgm:spPr/>
      <dgm:t>
        <a:bodyPr/>
        <a:lstStyle/>
        <a:p>
          <a:endParaRPr lang="pt-BR"/>
        </a:p>
      </dgm:t>
    </dgm:pt>
    <dgm:pt modelId="{EA9BD4C1-555E-4D7A-954C-CB53A6A6B46E}">
      <dgm:prSet phldrT="[Texto]"/>
      <dgm:spPr/>
      <dgm:t>
        <a:bodyPr/>
        <a:lstStyle/>
        <a:p>
          <a:r>
            <a:rPr lang="pt-BR"/>
            <a:t>Contabilidade</a:t>
          </a:r>
        </a:p>
      </dgm:t>
    </dgm:pt>
    <dgm:pt modelId="{C8138A2D-73D3-4F77-899D-5DE8DA0AD899}" type="parTrans" cxnId="{864C1F9A-BFFC-430C-AF97-DDC0828BB8F3}">
      <dgm:prSet/>
      <dgm:spPr/>
      <dgm:t>
        <a:bodyPr/>
        <a:lstStyle/>
        <a:p>
          <a:endParaRPr lang="pt-BR"/>
        </a:p>
      </dgm:t>
    </dgm:pt>
    <dgm:pt modelId="{C5773248-0606-429A-BFAE-594B592F2FD3}" type="sibTrans" cxnId="{864C1F9A-BFFC-430C-AF97-DDC0828BB8F3}">
      <dgm:prSet/>
      <dgm:spPr/>
      <dgm:t>
        <a:bodyPr/>
        <a:lstStyle/>
        <a:p>
          <a:endParaRPr lang="pt-BR"/>
        </a:p>
      </dgm:t>
    </dgm:pt>
    <dgm:pt modelId="{A0CA25B9-8C68-49F2-938E-730DE1840264}" type="pres">
      <dgm:prSet presAssocID="{A2705F1C-1234-4AA8-B4F4-9D81512954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F4E4620-34DF-4BB9-96E2-CAE52FA0A864}" type="pres">
      <dgm:prSet presAssocID="{FFE6746D-7BD2-4AA4-A1E9-AF5D691BA4DE}" presName="hierRoot1" presStyleCnt="0"/>
      <dgm:spPr/>
      <dgm:t>
        <a:bodyPr/>
        <a:lstStyle/>
        <a:p>
          <a:endParaRPr lang="pt-BR"/>
        </a:p>
      </dgm:t>
    </dgm:pt>
    <dgm:pt modelId="{A259D4D7-FBAB-4A9E-8DC9-EF4DDA5D7154}" type="pres">
      <dgm:prSet presAssocID="{FFE6746D-7BD2-4AA4-A1E9-AF5D691BA4DE}" presName="composite" presStyleCnt="0"/>
      <dgm:spPr/>
      <dgm:t>
        <a:bodyPr/>
        <a:lstStyle/>
        <a:p>
          <a:endParaRPr lang="pt-BR"/>
        </a:p>
      </dgm:t>
    </dgm:pt>
    <dgm:pt modelId="{F416E39C-2D71-4C77-9625-110DAE422CCB}" type="pres">
      <dgm:prSet presAssocID="{FFE6746D-7BD2-4AA4-A1E9-AF5D691BA4DE}" presName="background" presStyleLbl="node0" presStyleIdx="0" presStyleCnt="1"/>
      <dgm:spPr/>
      <dgm:t>
        <a:bodyPr/>
        <a:lstStyle/>
        <a:p>
          <a:endParaRPr lang="pt-BR"/>
        </a:p>
      </dgm:t>
    </dgm:pt>
    <dgm:pt modelId="{30A7897C-08D9-4320-8E78-7C70216DAE5A}" type="pres">
      <dgm:prSet presAssocID="{FFE6746D-7BD2-4AA4-A1E9-AF5D691BA4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885EED-60E1-4D2C-BA31-B5F61239CD9D}" type="pres">
      <dgm:prSet presAssocID="{FFE6746D-7BD2-4AA4-A1E9-AF5D691BA4DE}" presName="hierChild2" presStyleCnt="0"/>
      <dgm:spPr/>
      <dgm:t>
        <a:bodyPr/>
        <a:lstStyle/>
        <a:p>
          <a:endParaRPr lang="pt-BR"/>
        </a:p>
      </dgm:t>
    </dgm:pt>
    <dgm:pt modelId="{3DE72EE4-4E73-415A-9E25-FE84AC82FCBD}" type="pres">
      <dgm:prSet presAssocID="{4E31FBB3-D922-4DC2-BEA4-FB950914BF28}" presName="Name10" presStyleLbl="parChTrans1D2" presStyleIdx="0" presStyleCnt="3"/>
      <dgm:spPr/>
      <dgm:t>
        <a:bodyPr/>
        <a:lstStyle/>
        <a:p>
          <a:endParaRPr lang="pt-BR"/>
        </a:p>
      </dgm:t>
    </dgm:pt>
    <dgm:pt modelId="{817747B3-6EEE-48BD-8E3F-CAB9189B5F9F}" type="pres">
      <dgm:prSet presAssocID="{64267CB4-5AED-487C-98DD-ECF8476E1143}" presName="hierRoot2" presStyleCnt="0"/>
      <dgm:spPr/>
      <dgm:t>
        <a:bodyPr/>
        <a:lstStyle/>
        <a:p>
          <a:endParaRPr lang="pt-BR"/>
        </a:p>
      </dgm:t>
    </dgm:pt>
    <dgm:pt modelId="{373988FF-D865-4DD1-AFC8-E6581BB0CACB}" type="pres">
      <dgm:prSet presAssocID="{64267CB4-5AED-487C-98DD-ECF8476E1143}" presName="composite2" presStyleCnt="0"/>
      <dgm:spPr/>
      <dgm:t>
        <a:bodyPr/>
        <a:lstStyle/>
        <a:p>
          <a:endParaRPr lang="pt-BR"/>
        </a:p>
      </dgm:t>
    </dgm:pt>
    <dgm:pt modelId="{62D01FE0-8644-40D6-BB19-9ACA05A16B16}" type="pres">
      <dgm:prSet presAssocID="{64267CB4-5AED-487C-98DD-ECF8476E1143}" presName="background2" presStyleLbl="node2" presStyleIdx="0" presStyleCnt="3"/>
      <dgm:spPr/>
      <dgm:t>
        <a:bodyPr/>
        <a:lstStyle/>
        <a:p>
          <a:endParaRPr lang="pt-BR"/>
        </a:p>
      </dgm:t>
    </dgm:pt>
    <dgm:pt modelId="{2BEE3B98-1522-4FDF-8562-D2308A1CB605}" type="pres">
      <dgm:prSet presAssocID="{64267CB4-5AED-487C-98DD-ECF8476E114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4CBF14-F1A8-4995-BA97-416B36E7C625}" type="pres">
      <dgm:prSet presAssocID="{64267CB4-5AED-487C-98DD-ECF8476E1143}" presName="hierChild3" presStyleCnt="0"/>
      <dgm:spPr/>
      <dgm:t>
        <a:bodyPr/>
        <a:lstStyle/>
        <a:p>
          <a:endParaRPr lang="pt-BR"/>
        </a:p>
      </dgm:t>
    </dgm:pt>
    <dgm:pt modelId="{57912FC6-C867-4E01-9EBF-E34736713B35}" type="pres">
      <dgm:prSet presAssocID="{060C4F39-BB3C-41CB-9E29-4E93F4F64348}" presName="Name10" presStyleLbl="parChTrans1D2" presStyleIdx="1" presStyleCnt="3"/>
      <dgm:spPr/>
      <dgm:t>
        <a:bodyPr/>
        <a:lstStyle/>
        <a:p>
          <a:endParaRPr lang="pt-BR"/>
        </a:p>
      </dgm:t>
    </dgm:pt>
    <dgm:pt modelId="{A2FA00CF-5E4F-4285-ACF8-1F1F850456DB}" type="pres">
      <dgm:prSet presAssocID="{68203AEB-D65E-4D3C-8033-1AD165977600}" presName="hierRoot2" presStyleCnt="0"/>
      <dgm:spPr/>
      <dgm:t>
        <a:bodyPr/>
        <a:lstStyle/>
        <a:p>
          <a:endParaRPr lang="pt-BR"/>
        </a:p>
      </dgm:t>
    </dgm:pt>
    <dgm:pt modelId="{B058F989-76EF-482B-8FAA-6E901EA1063D}" type="pres">
      <dgm:prSet presAssocID="{68203AEB-D65E-4D3C-8033-1AD165977600}" presName="composite2" presStyleCnt="0"/>
      <dgm:spPr/>
      <dgm:t>
        <a:bodyPr/>
        <a:lstStyle/>
        <a:p>
          <a:endParaRPr lang="pt-BR"/>
        </a:p>
      </dgm:t>
    </dgm:pt>
    <dgm:pt modelId="{EE1825B7-6076-4B09-B6FF-27229D6CC6A6}" type="pres">
      <dgm:prSet presAssocID="{68203AEB-D65E-4D3C-8033-1AD165977600}" presName="background2" presStyleLbl="node2" presStyleIdx="1" presStyleCnt="3"/>
      <dgm:spPr/>
      <dgm:t>
        <a:bodyPr/>
        <a:lstStyle/>
        <a:p>
          <a:endParaRPr lang="pt-BR"/>
        </a:p>
      </dgm:t>
    </dgm:pt>
    <dgm:pt modelId="{2C00E042-F52C-4B52-8ABA-55D22045E37E}" type="pres">
      <dgm:prSet presAssocID="{68203AEB-D65E-4D3C-8033-1AD16597760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C3F860-9D52-4CF4-8470-3D2E766CC563}" type="pres">
      <dgm:prSet presAssocID="{68203AEB-D65E-4D3C-8033-1AD165977600}" presName="hierChild3" presStyleCnt="0"/>
      <dgm:spPr/>
      <dgm:t>
        <a:bodyPr/>
        <a:lstStyle/>
        <a:p>
          <a:endParaRPr lang="pt-BR"/>
        </a:p>
      </dgm:t>
    </dgm:pt>
    <dgm:pt modelId="{C138B47B-9BF2-4A00-95C4-78A128C7F056}" type="pres">
      <dgm:prSet presAssocID="{7A2E1B3E-D54C-47C8-AC12-79C125B9B51B}" presName="Name17" presStyleLbl="parChTrans1D3" presStyleIdx="0" presStyleCnt="3"/>
      <dgm:spPr/>
      <dgm:t>
        <a:bodyPr/>
        <a:lstStyle/>
        <a:p>
          <a:endParaRPr lang="pt-BR"/>
        </a:p>
      </dgm:t>
    </dgm:pt>
    <dgm:pt modelId="{194C1622-7C43-479B-B795-077E806A6956}" type="pres">
      <dgm:prSet presAssocID="{904393BC-1A06-4FB1-B8D1-9BEECAA26EF2}" presName="hierRoot3" presStyleCnt="0"/>
      <dgm:spPr/>
      <dgm:t>
        <a:bodyPr/>
        <a:lstStyle/>
        <a:p>
          <a:endParaRPr lang="pt-BR"/>
        </a:p>
      </dgm:t>
    </dgm:pt>
    <dgm:pt modelId="{F0406518-2D2E-4C04-AD29-1F1E7999C03E}" type="pres">
      <dgm:prSet presAssocID="{904393BC-1A06-4FB1-B8D1-9BEECAA26EF2}" presName="composite3" presStyleCnt="0"/>
      <dgm:spPr/>
      <dgm:t>
        <a:bodyPr/>
        <a:lstStyle/>
        <a:p>
          <a:endParaRPr lang="pt-BR"/>
        </a:p>
      </dgm:t>
    </dgm:pt>
    <dgm:pt modelId="{79CBEEDF-29D4-4A65-903A-B87C4614CB54}" type="pres">
      <dgm:prSet presAssocID="{904393BC-1A06-4FB1-B8D1-9BEECAA26EF2}" presName="background3" presStyleLbl="node3" presStyleIdx="0" presStyleCnt="3"/>
      <dgm:spPr/>
      <dgm:t>
        <a:bodyPr/>
        <a:lstStyle/>
        <a:p>
          <a:endParaRPr lang="pt-BR"/>
        </a:p>
      </dgm:t>
    </dgm:pt>
    <dgm:pt modelId="{4A716621-6DF9-4916-B3DF-6C9FBAC1A3B4}" type="pres">
      <dgm:prSet presAssocID="{904393BC-1A06-4FB1-B8D1-9BEECAA26E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EF0EBF-A84B-4865-A823-5E6E0A77F925}" type="pres">
      <dgm:prSet presAssocID="{904393BC-1A06-4FB1-B8D1-9BEECAA26EF2}" presName="hierChild4" presStyleCnt="0"/>
      <dgm:spPr/>
      <dgm:t>
        <a:bodyPr/>
        <a:lstStyle/>
        <a:p>
          <a:endParaRPr lang="pt-BR"/>
        </a:p>
      </dgm:t>
    </dgm:pt>
    <dgm:pt modelId="{ED45A8D6-5C36-4CB7-88C8-37B422834950}" type="pres">
      <dgm:prSet presAssocID="{D5E7398E-42BC-4FB1-9C94-5DDEE7EDB0EA}" presName="Name17" presStyleLbl="parChTrans1D3" presStyleIdx="1" presStyleCnt="3"/>
      <dgm:spPr/>
      <dgm:t>
        <a:bodyPr/>
        <a:lstStyle/>
        <a:p>
          <a:endParaRPr lang="pt-BR"/>
        </a:p>
      </dgm:t>
    </dgm:pt>
    <dgm:pt modelId="{D668DE1F-58EF-4C18-ACD7-B129F36679FA}" type="pres">
      <dgm:prSet presAssocID="{BDBAF8D7-BC12-47D4-9C4A-5E1A442F92E8}" presName="hierRoot3" presStyleCnt="0"/>
      <dgm:spPr/>
      <dgm:t>
        <a:bodyPr/>
        <a:lstStyle/>
        <a:p>
          <a:endParaRPr lang="pt-BR"/>
        </a:p>
      </dgm:t>
    </dgm:pt>
    <dgm:pt modelId="{3F390B6C-82DB-4FF7-B36F-D48094B4F5E2}" type="pres">
      <dgm:prSet presAssocID="{BDBAF8D7-BC12-47D4-9C4A-5E1A442F92E8}" presName="composite3" presStyleCnt="0"/>
      <dgm:spPr/>
      <dgm:t>
        <a:bodyPr/>
        <a:lstStyle/>
        <a:p>
          <a:endParaRPr lang="pt-BR"/>
        </a:p>
      </dgm:t>
    </dgm:pt>
    <dgm:pt modelId="{4A6BEA94-8C83-4E0F-94D0-465AC85885EB}" type="pres">
      <dgm:prSet presAssocID="{BDBAF8D7-BC12-47D4-9C4A-5E1A442F92E8}" presName="background3" presStyleLbl="node3" presStyleIdx="1" presStyleCnt="3"/>
      <dgm:spPr/>
      <dgm:t>
        <a:bodyPr/>
        <a:lstStyle/>
        <a:p>
          <a:endParaRPr lang="pt-BR"/>
        </a:p>
      </dgm:t>
    </dgm:pt>
    <dgm:pt modelId="{C227DCD4-5A88-4A40-A7DA-82399033E795}" type="pres">
      <dgm:prSet presAssocID="{BDBAF8D7-BC12-47D4-9C4A-5E1A442F92E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B2FF643-97AD-4ECE-B73F-EB3F37EFF620}" type="pres">
      <dgm:prSet presAssocID="{BDBAF8D7-BC12-47D4-9C4A-5E1A442F92E8}" presName="hierChild4" presStyleCnt="0"/>
      <dgm:spPr/>
      <dgm:t>
        <a:bodyPr/>
        <a:lstStyle/>
        <a:p>
          <a:endParaRPr lang="pt-BR"/>
        </a:p>
      </dgm:t>
    </dgm:pt>
    <dgm:pt modelId="{5FF8770D-88C7-48FA-B589-A05C427B19AB}" type="pres">
      <dgm:prSet presAssocID="{C8138A2D-73D3-4F77-899D-5DE8DA0AD899}" presName="Name17" presStyleLbl="parChTrans1D3" presStyleIdx="2" presStyleCnt="3"/>
      <dgm:spPr/>
      <dgm:t>
        <a:bodyPr/>
        <a:lstStyle/>
        <a:p>
          <a:endParaRPr lang="pt-BR"/>
        </a:p>
      </dgm:t>
    </dgm:pt>
    <dgm:pt modelId="{A1057074-B9CC-4AF9-9EF5-79CDE0AD9F29}" type="pres">
      <dgm:prSet presAssocID="{EA9BD4C1-555E-4D7A-954C-CB53A6A6B46E}" presName="hierRoot3" presStyleCnt="0"/>
      <dgm:spPr/>
      <dgm:t>
        <a:bodyPr/>
        <a:lstStyle/>
        <a:p>
          <a:endParaRPr lang="pt-BR"/>
        </a:p>
      </dgm:t>
    </dgm:pt>
    <dgm:pt modelId="{8C2CB3D4-0BFB-46E3-AB0E-8C7AD15548EB}" type="pres">
      <dgm:prSet presAssocID="{EA9BD4C1-555E-4D7A-954C-CB53A6A6B46E}" presName="composite3" presStyleCnt="0"/>
      <dgm:spPr/>
      <dgm:t>
        <a:bodyPr/>
        <a:lstStyle/>
        <a:p>
          <a:endParaRPr lang="pt-BR"/>
        </a:p>
      </dgm:t>
    </dgm:pt>
    <dgm:pt modelId="{628BDD2F-A65B-4373-8692-A4D181066252}" type="pres">
      <dgm:prSet presAssocID="{EA9BD4C1-555E-4D7A-954C-CB53A6A6B46E}" presName="background3" presStyleLbl="node3" presStyleIdx="2" presStyleCnt="3"/>
      <dgm:spPr/>
      <dgm:t>
        <a:bodyPr/>
        <a:lstStyle/>
        <a:p>
          <a:endParaRPr lang="pt-BR"/>
        </a:p>
      </dgm:t>
    </dgm:pt>
    <dgm:pt modelId="{96417C7C-4A8F-4E7E-AE85-00E48B5D5227}" type="pres">
      <dgm:prSet presAssocID="{EA9BD4C1-555E-4D7A-954C-CB53A6A6B46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3E686A-3125-49D8-9641-B309C8B359AB}" type="pres">
      <dgm:prSet presAssocID="{EA9BD4C1-555E-4D7A-954C-CB53A6A6B46E}" presName="hierChild4" presStyleCnt="0"/>
      <dgm:spPr/>
      <dgm:t>
        <a:bodyPr/>
        <a:lstStyle/>
        <a:p>
          <a:endParaRPr lang="pt-BR"/>
        </a:p>
      </dgm:t>
    </dgm:pt>
    <dgm:pt modelId="{F87386B9-3F2B-4203-87DB-747B02DE2756}" type="pres">
      <dgm:prSet presAssocID="{D4C59BDE-DFA1-48F0-A75E-C9D84501D380}" presName="Name10" presStyleLbl="parChTrans1D2" presStyleIdx="2" presStyleCnt="3"/>
      <dgm:spPr/>
      <dgm:t>
        <a:bodyPr/>
        <a:lstStyle/>
        <a:p>
          <a:endParaRPr lang="pt-BR"/>
        </a:p>
      </dgm:t>
    </dgm:pt>
    <dgm:pt modelId="{24A2D2CE-04E3-40AE-9B17-11E8362F2176}" type="pres">
      <dgm:prSet presAssocID="{68DC129A-554C-45DF-9268-896F87B18D20}" presName="hierRoot2" presStyleCnt="0"/>
      <dgm:spPr/>
      <dgm:t>
        <a:bodyPr/>
        <a:lstStyle/>
        <a:p>
          <a:endParaRPr lang="pt-BR"/>
        </a:p>
      </dgm:t>
    </dgm:pt>
    <dgm:pt modelId="{30CD3F72-61C2-45DA-ADBC-FF8B5D69FF57}" type="pres">
      <dgm:prSet presAssocID="{68DC129A-554C-45DF-9268-896F87B18D20}" presName="composite2" presStyleCnt="0"/>
      <dgm:spPr/>
      <dgm:t>
        <a:bodyPr/>
        <a:lstStyle/>
        <a:p>
          <a:endParaRPr lang="pt-BR"/>
        </a:p>
      </dgm:t>
    </dgm:pt>
    <dgm:pt modelId="{588E0F3A-6CBD-45BD-97C2-CBAA5753E24D}" type="pres">
      <dgm:prSet presAssocID="{68DC129A-554C-45DF-9268-896F87B18D20}" presName="background2" presStyleLbl="node2" presStyleIdx="2" presStyleCnt="3"/>
      <dgm:spPr/>
      <dgm:t>
        <a:bodyPr/>
        <a:lstStyle/>
        <a:p>
          <a:endParaRPr lang="pt-BR"/>
        </a:p>
      </dgm:t>
    </dgm:pt>
    <dgm:pt modelId="{45256B18-CF5E-4A98-8EF1-E5893CE06497}" type="pres">
      <dgm:prSet presAssocID="{68DC129A-554C-45DF-9268-896F87B18D2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7B3D5B-2B58-4D23-8718-F2337E8C374F}" type="pres">
      <dgm:prSet presAssocID="{68DC129A-554C-45DF-9268-896F87B18D20}" presName="hierChild3" presStyleCnt="0"/>
      <dgm:spPr/>
      <dgm:t>
        <a:bodyPr/>
        <a:lstStyle/>
        <a:p>
          <a:endParaRPr lang="pt-BR"/>
        </a:p>
      </dgm:t>
    </dgm:pt>
  </dgm:ptLst>
  <dgm:cxnLst>
    <dgm:cxn modelId="{C3EFF510-F617-4103-9C2A-AC53C9A65CD3}" type="presOf" srcId="{C8138A2D-73D3-4F77-899D-5DE8DA0AD899}" destId="{5FF8770D-88C7-48FA-B589-A05C427B19AB}" srcOrd="0" destOrd="0" presId="urn:microsoft.com/office/officeart/2005/8/layout/hierarchy1"/>
    <dgm:cxn modelId="{AE07D570-50F8-41B1-BD3B-9862012BD994}" type="presOf" srcId="{68203AEB-D65E-4D3C-8033-1AD165977600}" destId="{2C00E042-F52C-4B52-8ABA-55D22045E37E}" srcOrd="0" destOrd="0" presId="urn:microsoft.com/office/officeart/2005/8/layout/hierarchy1"/>
    <dgm:cxn modelId="{A68BA530-761A-4B3E-95F2-A767A03C0F09}" type="presOf" srcId="{4E31FBB3-D922-4DC2-BEA4-FB950914BF28}" destId="{3DE72EE4-4E73-415A-9E25-FE84AC82FCBD}" srcOrd="0" destOrd="0" presId="urn:microsoft.com/office/officeart/2005/8/layout/hierarchy1"/>
    <dgm:cxn modelId="{89ABCEE4-2489-4DEC-B500-418116BE808A}" type="presOf" srcId="{68DC129A-554C-45DF-9268-896F87B18D20}" destId="{45256B18-CF5E-4A98-8EF1-E5893CE06497}" srcOrd="0" destOrd="0" presId="urn:microsoft.com/office/officeart/2005/8/layout/hierarchy1"/>
    <dgm:cxn modelId="{5F3372A8-074F-4452-B07D-1F8E27366CB1}" type="presOf" srcId="{A2705F1C-1234-4AA8-B4F4-9D81512954EA}" destId="{A0CA25B9-8C68-49F2-938E-730DE1840264}" srcOrd="0" destOrd="0" presId="urn:microsoft.com/office/officeart/2005/8/layout/hierarchy1"/>
    <dgm:cxn modelId="{BCD169E5-794B-454B-99AF-138C18441212}" srcId="{A2705F1C-1234-4AA8-B4F4-9D81512954EA}" destId="{FFE6746D-7BD2-4AA4-A1E9-AF5D691BA4DE}" srcOrd="0" destOrd="0" parTransId="{DE2FCC7D-A453-4687-AEFF-7B2A434FB57B}" sibTransId="{DC18321C-5A45-456C-AB2B-7D8783A9C7F2}"/>
    <dgm:cxn modelId="{4D07FEEB-99D2-4161-996F-EB29D436AE9B}" srcId="{FFE6746D-7BD2-4AA4-A1E9-AF5D691BA4DE}" destId="{68DC129A-554C-45DF-9268-896F87B18D20}" srcOrd="2" destOrd="0" parTransId="{D4C59BDE-DFA1-48F0-A75E-C9D84501D380}" sibTransId="{1D96DC32-2402-4EA6-B395-32F318B80524}"/>
    <dgm:cxn modelId="{EEEDDA88-6659-42A0-BB1D-4AD5D2654BC9}" type="presOf" srcId="{64267CB4-5AED-487C-98DD-ECF8476E1143}" destId="{2BEE3B98-1522-4FDF-8562-D2308A1CB605}" srcOrd="0" destOrd="0" presId="urn:microsoft.com/office/officeart/2005/8/layout/hierarchy1"/>
    <dgm:cxn modelId="{7AD40EEC-BC68-4D70-A41E-D672C042A3F3}" type="presOf" srcId="{BDBAF8D7-BC12-47D4-9C4A-5E1A442F92E8}" destId="{C227DCD4-5A88-4A40-A7DA-82399033E795}" srcOrd="0" destOrd="0" presId="urn:microsoft.com/office/officeart/2005/8/layout/hierarchy1"/>
    <dgm:cxn modelId="{A99F8BB3-C6EA-4822-BFC5-27CE8CBACC04}" type="presOf" srcId="{060C4F39-BB3C-41CB-9E29-4E93F4F64348}" destId="{57912FC6-C867-4E01-9EBF-E34736713B35}" srcOrd="0" destOrd="0" presId="urn:microsoft.com/office/officeart/2005/8/layout/hierarchy1"/>
    <dgm:cxn modelId="{A7D7B01C-1EB1-49D9-891F-C678921DC898}" srcId="{FFE6746D-7BD2-4AA4-A1E9-AF5D691BA4DE}" destId="{64267CB4-5AED-487C-98DD-ECF8476E1143}" srcOrd="0" destOrd="0" parTransId="{4E31FBB3-D922-4DC2-BEA4-FB950914BF28}" sibTransId="{4FB2F9B6-3862-4FF9-BFB3-BCCA8A460E19}"/>
    <dgm:cxn modelId="{A84F5948-D5A6-40F8-B88D-8B9734DA1106}" srcId="{68203AEB-D65E-4D3C-8033-1AD165977600}" destId="{BDBAF8D7-BC12-47D4-9C4A-5E1A442F92E8}" srcOrd="1" destOrd="0" parTransId="{D5E7398E-42BC-4FB1-9C94-5DDEE7EDB0EA}" sibTransId="{B5DE2207-5CC8-4166-85C5-7F69E4DF2D4A}"/>
    <dgm:cxn modelId="{E5C147E9-88E3-403F-B2DF-F4C2B34F9207}" type="presOf" srcId="{D5E7398E-42BC-4FB1-9C94-5DDEE7EDB0EA}" destId="{ED45A8D6-5C36-4CB7-88C8-37B422834950}" srcOrd="0" destOrd="0" presId="urn:microsoft.com/office/officeart/2005/8/layout/hierarchy1"/>
    <dgm:cxn modelId="{98D26D69-3E6F-44BE-9D5B-5D429470C24D}" type="presOf" srcId="{7A2E1B3E-D54C-47C8-AC12-79C125B9B51B}" destId="{C138B47B-9BF2-4A00-95C4-78A128C7F056}" srcOrd="0" destOrd="0" presId="urn:microsoft.com/office/officeart/2005/8/layout/hierarchy1"/>
    <dgm:cxn modelId="{61D70AE4-5C89-4315-ACA5-A78DB2F86A1B}" type="presOf" srcId="{D4C59BDE-DFA1-48F0-A75E-C9D84501D380}" destId="{F87386B9-3F2B-4203-87DB-747B02DE2756}" srcOrd="0" destOrd="0" presId="urn:microsoft.com/office/officeart/2005/8/layout/hierarchy1"/>
    <dgm:cxn modelId="{864C1F9A-BFFC-430C-AF97-DDC0828BB8F3}" srcId="{68203AEB-D65E-4D3C-8033-1AD165977600}" destId="{EA9BD4C1-555E-4D7A-954C-CB53A6A6B46E}" srcOrd="2" destOrd="0" parTransId="{C8138A2D-73D3-4F77-899D-5DE8DA0AD899}" sibTransId="{C5773248-0606-429A-BFAE-594B592F2FD3}"/>
    <dgm:cxn modelId="{89F32C3C-F840-48D6-8821-AB86FB407F51}" type="presOf" srcId="{EA9BD4C1-555E-4D7A-954C-CB53A6A6B46E}" destId="{96417C7C-4A8F-4E7E-AE85-00E48B5D5227}" srcOrd="0" destOrd="0" presId="urn:microsoft.com/office/officeart/2005/8/layout/hierarchy1"/>
    <dgm:cxn modelId="{9AFFDA96-CB41-4906-9593-2134703A2127}" srcId="{FFE6746D-7BD2-4AA4-A1E9-AF5D691BA4DE}" destId="{68203AEB-D65E-4D3C-8033-1AD165977600}" srcOrd="1" destOrd="0" parTransId="{060C4F39-BB3C-41CB-9E29-4E93F4F64348}" sibTransId="{169568E2-135A-492C-8CEA-76C0ACEE48AF}"/>
    <dgm:cxn modelId="{6D5831A5-FADE-4C87-87B4-457A50E0F1D5}" type="presOf" srcId="{FFE6746D-7BD2-4AA4-A1E9-AF5D691BA4DE}" destId="{30A7897C-08D9-4320-8E78-7C70216DAE5A}" srcOrd="0" destOrd="0" presId="urn:microsoft.com/office/officeart/2005/8/layout/hierarchy1"/>
    <dgm:cxn modelId="{6186EA57-632D-4942-ACE5-211D020DF529}" type="presOf" srcId="{904393BC-1A06-4FB1-B8D1-9BEECAA26EF2}" destId="{4A716621-6DF9-4916-B3DF-6C9FBAC1A3B4}" srcOrd="0" destOrd="0" presId="urn:microsoft.com/office/officeart/2005/8/layout/hierarchy1"/>
    <dgm:cxn modelId="{2AA7B91F-DCAE-4FCE-B05C-EE4CE2687575}" srcId="{68203AEB-D65E-4D3C-8033-1AD165977600}" destId="{904393BC-1A06-4FB1-B8D1-9BEECAA26EF2}" srcOrd="0" destOrd="0" parTransId="{7A2E1B3E-D54C-47C8-AC12-79C125B9B51B}" sibTransId="{C71E6274-F5B4-43FC-9C3D-83F3DF4DA8C2}"/>
    <dgm:cxn modelId="{B90931F8-47D4-4430-9A4E-DDF9A639447D}" type="presParOf" srcId="{A0CA25B9-8C68-49F2-938E-730DE1840264}" destId="{DF4E4620-34DF-4BB9-96E2-CAE52FA0A864}" srcOrd="0" destOrd="0" presId="urn:microsoft.com/office/officeart/2005/8/layout/hierarchy1"/>
    <dgm:cxn modelId="{086D8AC2-441D-4581-BC98-2300240731B8}" type="presParOf" srcId="{DF4E4620-34DF-4BB9-96E2-CAE52FA0A864}" destId="{A259D4D7-FBAB-4A9E-8DC9-EF4DDA5D7154}" srcOrd="0" destOrd="0" presId="urn:microsoft.com/office/officeart/2005/8/layout/hierarchy1"/>
    <dgm:cxn modelId="{D38C31AA-66CA-48F4-B74C-5A03BBAF4E4D}" type="presParOf" srcId="{A259D4D7-FBAB-4A9E-8DC9-EF4DDA5D7154}" destId="{F416E39C-2D71-4C77-9625-110DAE422CCB}" srcOrd="0" destOrd="0" presId="urn:microsoft.com/office/officeart/2005/8/layout/hierarchy1"/>
    <dgm:cxn modelId="{A23E66DC-96C7-4A1F-81F8-C19685CAF770}" type="presParOf" srcId="{A259D4D7-FBAB-4A9E-8DC9-EF4DDA5D7154}" destId="{30A7897C-08D9-4320-8E78-7C70216DAE5A}" srcOrd="1" destOrd="0" presId="urn:microsoft.com/office/officeart/2005/8/layout/hierarchy1"/>
    <dgm:cxn modelId="{37D7BF7C-FC20-48A4-AE45-A92485149084}" type="presParOf" srcId="{DF4E4620-34DF-4BB9-96E2-CAE52FA0A864}" destId="{D5885EED-60E1-4D2C-BA31-B5F61239CD9D}" srcOrd="1" destOrd="0" presId="urn:microsoft.com/office/officeart/2005/8/layout/hierarchy1"/>
    <dgm:cxn modelId="{C89B8BEE-3A0B-4E58-9220-12FD019214D1}" type="presParOf" srcId="{D5885EED-60E1-4D2C-BA31-B5F61239CD9D}" destId="{3DE72EE4-4E73-415A-9E25-FE84AC82FCBD}" srcOrd="0" destOrd="0" presId="urn:microsoft.com/office/officeart/2005/8/layout/hierarchy1"/>
    <dgm:cxn modelId="{6EB4C754-F78F-49DC-A575-82A56EC41F1C}" type="presParOf" srcId="{D5885EED-60E1-4D2C-BA31-B5F61239CD9D}" destId="{817747B3-6EEE-48BD-8E3F-CAB9189B5F9F}" srcOrd="1" destOrd="0" presId="urn:microsoft.com/office/officeart/2005/8/layout/hierarchy1"/>
    <dgm:cxn modelId="{765ADE5A-3FC2-44CA-83B7-072456AF86A8}" type="presParOf" srcId="{817747B3-6EEE-48BD-8E3F-CAB9189B5F9F}" destId="{373988FF-D865-4DD1-AFC8-E6581BB0CACB}" srcOrd="0" destOrd="0" presId="urn:microsoft.com/office/officeart/2005/8/layout/hierarchy1"/>
    <dgm:cxn modelId="{94A39BD3-1DE1-4342-8ADD-B121E5682734}" type="presParOf" srcId="{373988FF-D865-4DD1-AFC8-E6581BB0CACB}" destId="{62D01FE0-8644-40D6-BB19-9ACA05A16B16}" srcOrd="0" destOrd="0" presId="urn:microsoft.com/office/officeart/2005/8/layout/hierarchy1"/>
    <dgm:cxn modelId="{AE28D9CA-FF4F-4F61-9658-335DD47D9C8C}" type="presParOf" srcId="{373988FF-D865-4DD1-AFC8-E6581BB0CACB}" destId="{2BEE3B98-1522-4FDF-8562-D2308A1CB605}" srcOrd="1" destOrd="0" presId="urn:microsoft.com/office/officeart/2005/8/layout/hierarchy1"/>
    <dgm:cxn modelId="{68C4A819-6967-4EAE-9DCF-D3E815E98CA7}" type="presParOf" srcId="{817747B3-6EEE-48BD-8E3F-CAB9189B5F9F}" destId="{374CBF14-F1A8-4995-BA97-416B36E7C625}" srcOrd="1" destOrd="0" presId="urn:microsoft.com/office/officeart/2005/8/layout/hierarchy1"/>
    <dgm:cxn modelId="{B30C9D66-2BB3-4ADD-BE63-87D6038E43BB}" type="presParOf" srcId="{D5885EED-60E1-4D2C-BA31-B5F61239CD9D}" destId="{57912FC6-C867-4E01-9EBF-E34736713B35}" srcOrd="2" destOrd="0" presId="urn:microsoft.com/office/officeart/2005/8/layout/hierarchy1"/>
    <dgm:cxn modelId="{74E4BF98-96D4-4A89-86F8-8D43CD1BCD23}" type="presParOf" srcId="{D5885EED-60E1-4D2C-BA31-B5F61239CD9D}" destId="{A2FA00CF-5E4F-4285-ACF8-1F1F850456DB}" srcOrd="3" destOrd="0" presId="urn:microsoft.com/office/officeart/2005/8/layout/hierarchy1"/>
    <dgm:cxn modelId="{0CA82275-810C-4BD2-BC02-878F69430FA3}" type="presParOf" srcId="{A2FA00CF-5E4F-4285-ACF8-1F1F850456DB}" destId="{B058F989-76EF-482B-8FAA-6E901EA1063D}" srcOrd="0" destOrd="0" presId="urn:microsoft.com/office/officeart/2005/8/layout/hierarchy1"/>
    <dgm:cxn modelId="{D1EDCBB5-0DD4-4952-B11E-94A6189C62CD}" type="presParOf" srcId="{B058F989-76EF-482B-8FAA-6E901EA1063D}" destId="{EE1825B7-6076-4B09-B6FF-27229D6CC6A6}" srcOrd="0" destOrd="0" presId="urn:microsoft.com/office/officeart/2005/8/layout/hierarchy1"/>
    <dgm:cxn modelId="{D7BB3BF1-F6AE-47EC-A592-6761EE5BFBA6}" type="presParOf" srcId="{B058F989-76EF-482B-8FAA-6E901EA1063D}" destId="{2C00E042-F52C-4B52-8ABA-55D22045E37E}" srcOrd="1" destOrd="0" presId="urn:microsoft.com/office/officeart/2005/8/layout/hierarchy1"/>
    <dgm:cxn modelId="{421FAB08-14C3-4BDE-9D31-3FF1CF5DECFE}" type="presParOf" srcId="{A2FA00CF-5E4F-4285-ACF8-1F1F850456DB}" destId="{3EC3F860-9D52-4CF4-8470-3D2E766CC563}" srcOrd="1" destOrd="0" presId="urn:microsoft.com/office/officeart/2005/8/layout/hierarchy1"/>
    <dgm:cxn modelId="{BB49C583-0FE7-4E08-B5A4-93989B4953F2}" type="presParOf" srcId="{3EC3F860-9D52-4CF4-8470-3D2E766CC563}" destId="{C138B47B-9BF2-4A00-95C4-78A128C7F056}" srcOrd="0" destOrd="0" presId="urn:microsoft.com/office/officeart/2005/8/layout/hierarchy1"/>
    <dgm:cxn modelId="{A91331DE-C411-45C0-B6C7-B70BA8749014}" type="presParOf" srcId="{3EC3F860-9D52-4CF4-8470-3D2E766CC563}" destId="{194C1622-7C43-479B-B795-077E806A6956}" srcOrd="1" destOrd="0" presId="urn:microsoft.com/office/officeart/2005/8/layout/hierarchy1"/>
    <dgm:cxn modelId="{2800BE90-0683-4767-9EBE-2F6E719CE139}" type="presParOf" srcId="{194C1622-7C43-479B-B795-077E806A6956}" destId="{F0406518-2D2E-4C04-AD29-1F1E7999C03E}" srcOrd="0" destOrd="0" presId="urn:microsoft.com/office/officeart/2005/8/layout/hierarchy1"/>
    <dgm:cxn modelId="{12E9FAED-A683-4093-A47D-1A07B617F5F9}" type="presParOf" srcId="{F0406518-2D2E-4C04-AD29-1F1E7999C03E}" destId="{79CBEEDF-29D4-4A65-903A-B87C4614CB54}" srcOrd="0" destOrd="0" presId="urn:microsoft.com/office/officeart/2005/8/layout/hierarchy1"/>
    <dgm:cxn modelId="{DCA47D8C-9A82-4EE6-9FB9-36D0842BFE26}" type="presParOf" srcId="{F0406518-2D2E-4C04-AD29-1F1E7999C03E}" destId="{4A716621-6DF9-4916-B3DF-6C9FBAC1A3B4}" srcOrd="1" destOrd="0" presId="urn:microsoft.com/office/officeart/2005/8/layout/hierarchy1"/>
    <dgm:cxn modelId="{2618127D-AC0E-4B7F-8DAB-91EE70800985}" type="presParOf" srcId="{194C1622-7C43-479B-B795-077E806A6956}" destId="{69EF0EBF-A84B-4865-A823-5E6E0A77F925}" srcOrd="1" destOrd="0" presId="urn:microsoft.com/office/officeart/2005/8/layout/hierarchy1"/>
    <dgm:cxn modelId="{7552C324-4613-4850-8027-F4A17619C549}" type="presParOf" srcId="{3EC3F860-9D52-4CF4-8470-3D2E766CC563}" destId="{ED45A8D6-5C36-4CB7-88C8-37B422834950}" srcOrd="2" destOrd="0" presId="urn:microsoft.com/office/officeart/2005/8/layout/hierarchy1"/>
    <dgm:cxn modelId="{D2BD2373-E7E6-4AF3-B321-A6BEF48314DA}" type="presParOf" srcId="{3EC3F860-9D52-4CF4-8470-3D2E766CC563}" destId="{D668DE1F-58EF-4C18-ACD7-B129F36679FA}" srcOrd="3" destOrd="0" presId="urn:microsoft.com/office/officeart/2005/8/layout/hierarchy1"/>
    <dgm:cxn modelId="{06C2D751-FDA2-46F3-B0C9-F8706AE5CBE8}" type="presParOf" srcId="{D668DE1F-58EF-4C18-ACD7-B129F36679FA}" destId="{3F390B6C-82DB-4FF7-B36F-D48094B4F5E2}" srcOrd="0" destOrd="0" presId="urn:microsoft.com/office/officeart/2005/8/layout/hierarchy1"/>
    <dgm:cxn modelId="{9C9AF117-2DC8-44E1-97B1-C35D63310215}" type="presParOf" srcId="{3F390B6C-82DB-4FF7-B36F-D48094B4F5E2}" destId="{4A6BEA94-8C83-4E0F-94D0-465AC85885EB}" srcOrd="0" destOrd="0" presId="urn:microsoft.com/office/officeart/2005/8/layout/hierarchy1"/>
    <dgm:cxn modelId="{D6D78AF1-6182-4F1A-955D-8E550BFB92DE}" type="presParOf" srcId="{3F390B6C-82DB-4FF7-B36F-D48094B4F5E2}" destId="{C227DCD4-5A88-4A40-A7DA-82399033E795}" srcOrd="1" destOrd="0" presId="urn:microsoft.com/office/officeart/2005/8/layout/hierarchy1"/>
    <dgm:cxn modelId="{1C05992F-0EBE-484C-B82C-A155C1BFD18E}" type="presParOf" srcId="{D668DE1F-58EF-4C18-ACD7-B129F36679FA}" destId="{9B2FF643-97AD-4ECE-B73F-EB3F37EFF620}" srcOrd="1" destOrd="0" presId="urn:microsoft.com/office/officeart/2005/8/layout/hierarchy1"/>
    <dgm:cxn modelId="{74F56038-1A38-40AB-A965-6241F77232A3}" type="presParOf" srcId="{3EC3F860-9D52-4CF4-8470-3D2E766CC563}" destId="{5FF8770D-88C7-48FA-B589-A05C427B19AB}" srcOrd="4" destOrd="0" presId="urn:microsoft.com/office/officeart/2005/8/layout/hierarchy1"/>
    <dgm:cxn modelId="{4D6B4AB3-840E-4477-ABCD-5E94A189510D}" type="presParOf" srcId="{3EC3F860-9D52-4CF4-8470-3D2E766CC563}" destId="{A1057074-B9CC-4AF9-9EF5-79CDE0AD9F29}" srcOrd="5" destOrd="0" presId="urn:microsoft.com/office/officeart/2005/8/layout/hierarchy1"/>
    <dgm:cxn modelId="{7C0F417D-3945-445A-AEF6-D74B0E9C45CE}" type="presParOf" srcId="{A1057074-B9CC-4AF9-9EF5-79CDE0AD9F29}" destId="{8C2CB3D4-0BFB-46E3-AB0E-8C7AD15548EB}" srcOrd="0" destOrd="0" presId="urn:microsoft.com/office/officeart/2005/8/layout/hierarchy1"/>
    <dgm:cxn modelId="{AEBDF06A-83D1-4998-B3D9-8537B91D8A4F}" type="presParOf" srcId="{8C2CB3D4-0BFB-46E3-AB0E-8C7AD15548EB}" destId="{628BDD2F-A65B-4373-8692-A4D181066252}" srcOrd="0" destOrd="0" presId="urn:microsoft.com/office/officeart/2005/8/layout/hierarchy1"/>
    <dgm:cxn modelId="{8AD8C4AC-0074-42F7-A18C-329B3F6E48DE}" type="presParOf" srcId="{8C2CB3D4-0BFB-46E3-AB0E-8C7AD15548EB}" destId="{96417C7C-4A8F-4E7E-AE85-00E48B5D5227}" srcOrd="1" destOrd="0" presId="urn:microsoft.com/office/officeart/2005/8/layout/hierarchy1"/>
    <dgm:cxn modelId="{A1712688-38BA-4131-899B-7F2903896383}" type="presParOf" srcId="{A1057074-B9CC-4AF9-9EF5-79CDE0AD9F29}" destId="{7D3E686A-3125-49D8-9641-B309C8B359AB}" srcOrd="1" destOrd="0" presId="urn:microsoft.com/office/officeart/2005/8/layout/hierarchy1"/>
    <dgm:cxn modelId="{41D7F69A-5E9C-4DD6-9AD1-D3D8CA7BBD76}" type="presParOf" srcId="{D5885EED-60E1-4D2C-BA31-B5F61239CD9D}" destId="{F87386B9-3F2B-4203-87DB-747B02DE2756}" srcOrd="4" destOrd="0" presId="urn:microsoft.com/office/officeart/2005/8/layout/hierarchy1"/>
    <dgm:cxn modelId="{0B666F33-5F55-48DC-8F10-B409905B0E7C}" type="presParOf" srcId="{D5885EED-60E1-4D2C-BA31-B5F61239CD9D}" destId="{24A2D2CE-04E3-40AE-9B17-11E8362F2176}" srcOrd="5" destOrd="0" presId="urn:microsoft.com/office/officeart/2005/8/layout/hierarchy1"/>
    <dgm:cxn modelId="{11139BB6-7975-4761-B6E6-70F2099E0AE3}" type="presParOf" srcId="{24A2D2CE-04E3-40AE-9B17-11E8362F2176}" destId="{30CD3F72-61C2-45DA-ADBC-FF8B5D69FF57}" srcOrd="0" destOrd="0" presId="urn:microsoft.com/office/officeart/2005/8/layout/hierarchy1"/>
    <dgm:cxn modelId="{0C376CF0-A4F7-486E-BC63-EC167E9076AE}" type="presParOf" srcId="{30CD3F72-61C2-45DA-ADBC-FF8B5D69FF57}" destId="{588E0F3A-6CBD-45BD-97C2-CBAA5753E24D}" srcOrd="0" destOrd="0" presId="urn:microsoft.com/office/officeart/2005/8/layout/hierarchy1"/>
    <dgm:cxn modelId="{86F8243E-420F-4C50-8AEC-D0E605C67C79}" type="presParOf" srcId="{30CD3F72-61C2-45DA-ADBC-FF8B5D69FF57}" destId="{45256B18-CF5E-4A98-8EF1-E5893CE06497}" srcOrd="1" destOrd="0" presId="urn:microsoft.com/office/officeart/2005/8/layout/hierarchy1"/>
    <dgm:cxn modelId="{B8ACBC67-BADA-4015-A67D-FFC4F56EA797}" type="presParOf" srcId="{24A2D2CE-04E3-40AE-9B17-11E8362F2176}" destId="{7F7B3D5B-2B58-4D23-8718-F2337E8C374F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379BA-BEFC-4DAE-9310-0AF896751387}" type="doc">
      <dgm:prSet loTypeId="urn:microsoft.com/office/officeart/2005/8/layout/arrow2" loCatId="process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26092693-3F43-475C-B514-E8E9909EC812}">
      <dgm:prSet phldrT="[Texto]" custT="1"/>
      <dgm:spPr/>
      <dgm:t>
        <a:bodyPr/>
        <a:lstStyle/>
        <a:p>
          <a:pPr algn="ctr"/>
          <a:r>
            <a:rPr lang="pt-BR" sz="1200" dirty="0"/>
            <a:t>Tipos de </a:t>
          </a:r>
          <a:r>
            <a:rPr lang="pt-BR" sz="1200" dirty="0" smtClean="0"/>
            <a:t>estruturas</a:t>
          </a:r>
          <a:endParaRPr lang="pt-BR" sz="1200" dirty="0"/>
        </a:p>
      </dgm:t>
    </dgm:pt>
    <dgm:pt modelId="{FEFC196F-F1CE-46D8-AAC1-9BAF06DF9A22}" type="parTrans" cxnId="{5333D522-1C23-4C9F-BD6B-23B97818EBBF}">
      <dgm:prSet/>
      <dgm:spPr/>
      <dgm:t>
        <a:bodyPr/>
        <a:lstStyle/>
        <a:p>
          <a:pPr algn="ctr"/>
          <a:endParaRPr lang="pt-BR"/>
        </a:p>
      </dgm:t>
    </dgm:pt>
    <dgm:pt modelId="{50F2952B-2136-4BD8-B89A-29BCBE636C73}" type="sibTrans" cxnId="{5333D522-1C23-4C9F-BD6B-23B97818EBBF}">
      <dgm:prSet/>
      <dgm:spPr>
        <a:ln>
          <a:miter lim="800000"/>
          <a:headEnd w="sm" len="sm"/>
          <a:tailEnd type="none" w="sm" len="sm"/>
        </a:ln>
      </dgm:spPr>
      <dgm:t>
        <a:bodyPr/>
        <a:lstStyle/>
        <a:p>
          <a:pPr algn="ctr"/>
          <a:endParaRPr lang="pt-BR"/>
        </a:p>
      </dgm:t>
    </dgm:pt>
    <dgm:pt modelId="{38841CD3-7BBB-4221-AAFD-EF5831A459F1}">
      <dgm:prSet phldrT="[Texto]" custT="1"/>
      <dgm:spPr/>
      <dgm:t>
        <a:bodyPr/>
        <a:lstStyle/>
        <a:p>
          <a:pPr algn="ctr"/>
          <a:r>
            <a:rPr lang="pt-BR" sz="1200" dirty="0"/>
            <a:t>Características</a:t>
          </a:r>
        </a:p>
      </dgm:t>
    </dgm:pt>
    <dgm:pt modelId="{F4405215-842A-44C0-A89F-4C0E4594F37B}" type="parTrans" cxnId="{CBE5CE74-41F0-40F0-AA31-18AA2A712AAF}">
      <dgm:prSet/>
      <dgm:spPr/>
      <dgm:t>
        <a:bodyPr/>
        <a:lstStyle/>
        <a:p>
          <a:pPr algn="ctr"/>
          <a:endParaRPr lang="pt-BR"/>
        </a:p>
      </dgm:t>
    </dgm:pt>
    <dgm:pt modelId="{F6F35D79-8406-4E04-B406-45549CFC19A9}" type="sibTrans" cxnId="{CBE5CE74-41F0-40F0-AA31-18AA2A712AAF}">
      <dgm:prSet/>
      <dgm:spPr>
        <a:ln>
          <a:miter lim="800000"/>
          <a:headEnd w="sm" len="sm"/>
          <a:tailEnd type="triangle" w="sm" len="sm"/>
        </a:ln>
      </dgm:spPr>
      <dgm:t>
        <a:bodyPr/>
        <a:lstStyle/>
        <a:p>
          <a:pPr algn="ctr"/>
          <a:endParaRPr lang="pt-BR"/>
        </a:p>
      </dgm:t>
    </dgm:pt>
    <dgm:pt modelId="{AB1F30E0-C107-42A9-842D-24A98288F977}">
      <dgm:prSet phldrT="[Texto]" custT="1"/>
      <dgm:spPr/>
      <dgm:t>
        <a:bodyPr/>
        <a:lstStyle/>
        <a:p>
          <a:pPr algn="ctr"/>
          <a:r>
            <a:rPr lang="pt-BR" sz="1200"/>
            <a:t>Objetivos organizacionais</a:t>
          </a:r>
        </a:p>
      </dgm:t>
    </dgm:pt>
    <dgm:pt modelId="{39C3D9C8-1C7A-47C3-AA85-13AC5F4ACE3F}" type="parTrans" cxnId="{51A925E0-21AA-4C6C-8540-9A0BCD3E39EC}">
      <dgm:prSet/>
      <dgm:spPr/>
      <dgm:t>
        <a:bodyPr/>
        <a:lstStyle/>
        <a:p>
          <a:pPr algn="ctr"/>
          <a:endParaRPr lang="pt-BR"/>
        </a:p>
      </dgm:t>
    </dgm:pt>
    <dgm:pt modelId="{CFBDD1B4-943E-44D7-B957-0F1122B8B7E2}" type="sibTrans" cxnId="{51A925E0-21AA-4C6C-8540-9A0BCD3E39EC}">
      <dgm:prSet/>
      <dgm:spPr>
        <a:ln>
          <a:miter lim="800000"/>
          <a:headEnd w="sm" len="sm"/>
          <a:tailEnd type="triangle" w="sm" len="sm"/>
        </a:ln>
      </dgm:spPr>
      <dgm:t>
        <a:bodyPr/>
        <a:lstStyle/>
        <a:p>
          <a:pPr algn="ctr"/>
          <a:endParaRPr lang="pt-BR"/>
        </a:p>
      </dgm:t>
    </dgm:pt>
    <dgm:pt modelId="{7F9163A7-766A-4906-BADC-66AA41EFA082}">
      <dgm:prSet phldrT="[Texto]" custT="1"/>
      <dgm:spPr/>
      <dgm:t>
        <a:bodyPr/>
        <a:lstStyle/>
        <a:p>
          <a:pPr algn="ctr"/>
          <a:r>
            <a:rPr lang="pt-BR" sz="1200" dirty="0"/>
            <a:t>Tipologias Comunicação  Comportamentos</a:t>
          </a:r>
        </a:p>
      </dgm:t>
    </dgm:pt>
    <dgm:pt modelId="{E988979B-996C-45EE-83F8-F312120C66F9}" type="parTrans" cxnId="{1707815D-666D-4CEA-A5F6-617B52193901}">
      <dgm:prSet/>
      <dgm:spPr/>
      <dgm:t>
        <a:bodyPr/>
        <a:lstStyle/>
        <a:p>
          <a:pPr algn="ctr"/>
          <a:endParaRPr lang="pt-BR"/>
        </a:p>
      </dgm:t>
    </dgm:pt>
    <dgm:pt modelId="{2F61398B-F18B-4A21-91B1-9B535E8070FF}" type="sibTrans" cxnId="{1707815D-666D-4CEA-A5F6-617B52193901}">
      <dgm:prSet/>
      <dgm:spPr>
        <a:ln>
          <a:miter lim="800000"/>
          <a:headEnd w="sm" len="sm"/>
          <a:tailEnd type="triangle" w="sm" len="sm"/>
        </a:ln>
      </dgm:spPr>
      <dgm:t>
        <a:bodyPr/>
        <a:lstStyle/>
        <a:p>
          <a:pPr algn="ctr"/>
          <a:endParaRPr lang="pt-BR"/>
        </a:p>
      </dgm:t>
    </dgm:pt>
    <dgm:pt modelId="{D127920B-23A9-4D32-B78D-E209D627779B}">
      <dgm:prSet phldrT="[Texto]" custT="1"/>
      <dgm:spPr/>
      <dgm:t>
        <a:bodyPr/>
        <a:lstStyle/>
        <a:p>
          <a:pPr algn="ctr"/>
          <a:r>
            <a:rPr lang="pt-BR" sz="1400" dirty="0"/>
            <a:t>Formal - Informal Estágios organizacionais</a:t>
          </a:r>
        </a:p>
      </dgm:t>
    </dgm:pt>
    <dgm:pt modelId="{8DC96E77-ED1D-4543-8E58-5DFF8D95DFF7}" type="parTrans" cxnId="{CF1CAFDF-4013-46BE-BA5F-0BDC2A66931A}">
      <dgm:prSet/>
      <dgm:spPr/>
      <dgm:t>
        <a:bodyPr/>
        <a:lstStyle/>
        <a:p>
          <a:pPr algn="ctr"/>
          <a:endParaRPr lang="pt-BR"/>
        </a:p>
      </dgm:t>
    </dgm:pt>
    <dgm:pt modelId="{2409BFF0-0406-4D26-85C6-402432F34167}" type="sibTrans" cxnId="{CF1CAFDF-4013-46BE-BA5F-0BDC2A66931A}">
      <dgm:prSet/>
      <dgm:spPr>
        <a:ln>
          <a:miter lim="800000"/>
          <a:headEnd w="sm" len="sm"/>
          <a:tailEnd type="triangle" w="sm" len="sm"/>
        </a:ln>
      </dgm:spPr>
      <dgm:t>
        <a:bodyPr/>
        <a:lstStyle/>
        <a:p>
          <a:pPr algn="ctr"/>
          <a:endParaRPr lang="pt-BR"/>
        </a:p>
      </dgm:t>
    </dgm:pt>
    <dgm:pt modelId="{1F84AE7E-47AE-4427-9A0F-F1194E3726E8}" type="pres">
      <dgm:prSet presAssocID="{B43379BA-BEFC-4DAE-9310-0AF89675138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3515AC-10C0-4B63-8005-D577349F27AE}" type="pres">
      <dgm:prSet presAssocID="{B43379BA-BEFC-4DAE-9310-0AF896751387}" presName="arrow" presStyleLbl="bgShp" presStyleIdx="0" presStyleCnt="1"/>
      <dgm:spPr/>
    </dgm:pt>
    <dgm:pt modelId="{A6C4F07A-8845-4E6D-8064-D4B8022217E7}" type="pres">
      <dgm:prSet presAssocID="{B43379BA-BEFC-4DAE-9310-0AF896751387}" presName="arrowDiagram5" presStyleCnt="0"/>
      <dgm:spPr/>
    </dgm:pt>
    <dgm:pt modelId="{E4C45E5A-62C3-4AA5-A804-0DABB1D8A0A5}" type="pres">
      <dgm:prSet presAssocID="{26092693-3F43-475C-B514-E8E9909EC812}" presName="bullet5a" presStyleLbl="node1" presStyleIdx="0" presStyleCnt="5"/>
      <dgm:spPr/>
    </dgm:pt>
    <dgm:pt modelId="{F21F2534-C5B0-4242-939B-0A6129715F44}" type="pres">
      <dgm:prSet presAssocID="{26092693-3F43-475C-B514-E8E9909EC812}" presName="textBox5a" presStyleLbl="revTx" presStyleIdx="0" presStyleCnt="5" custScaleX="125415" custScaleY="58635" custLinFactX="-15870" custLinFactNeighborX="-100000" custLinFactNeighborY="-860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F0A6B-F926-4375-9097-1588F72AB0B3}" type="pres">
      <dgm:prSet presAssocID="{38841CD3-7BBB-4221-AAFD-EF5831A459F1}" presName="bullet5b" presStyleLbl="node1" presStyleIdx="1" presStyleCnt="5"/>
      <dgm:spPr/>
    </dgm:pt>
    <dgm:pt modelId="{2F0ACB53-A989-4AA1-8B6D-1701DA4F5F51}" type="pres">
      <dgm:prSet presAssocID="{38841CD3-7BBB-4221-AAFD-EF5831A459F1}" presName="textBox5b" presStyleLbl="revTx" presStyleIdx="1" presStyleCnt="5" custScaleX="140929" custScaleY="85233" custLinFactNeighborX="20947" custLinFactNeighborY="7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D3273E-FC6D-47B9-8318-63F2C23065B0}" type="pres">
      <dgm:prSet presAssocID="{AB1F30E0-C107-42A9-842D-24A98288F977}" presName="bullet5c" presStyleLbl="node1" presStyleIdx="2" presStyleCnt="5"/>
      <dgm:spPr/>
    </dgm:pt>
    <dgm:pt modelId="{D53027D0-1BE2-4218-8735-C302F62D9A47}" type="pres">
      <dgm:prSet presAssocID="{AB1F30E0-C107-42A9-842D-24A98288F977}" presName="textBox5c" presStyleLbl="revTx" presStyleIdx="2" presStyleCnt="5" custScaleX="148112" custScaleY="34789" custLinFactX="-21050" custLinFactNeighborX="-100000" custLinFactNeighborY="-642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36EE95-8ACF-4BD3-8352-EE61CB030115}" type="pres">
      <dgm:prSet presAssocID="{7F9163A7-766A-4906-BADC-66AA41EFA082}" presName="bullet5d" presStyleLbl="node1" presStyleIdx="3" presStyleCnt="5"/>
      <dgm:spPr/>
    </dgm:pt>
    <dgm:pt modelId="{187CF6A5-242F-4040-AC0E-83614A23B543}" type="pres">
      <dgm:prSet presAssocID="{7F9163A7-766A-4906-BADC-66AA41EFA082}" presName="textBox5d" presStyleLbl="revTx" presStyleIdx="3" presStyleCnt="5" custScaleX="142399" custScaleY="35488" custLinFactNeighborX="-37934" custLinFactNeighborY="-105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21F6D-B2D1-4542-B321-2B02D8ECFD03}" type="pres">
      <dgm:prSet presAssocID="{D127920B-23A9-4D32-B78D-E209D627779B}" presName="bullet5e" presStyleLbl="node1" presStyleIdx="4" presStyleCnt="5"/>
      <dgm:spPr/>
    </dgm:pt>
    <dgm:pt modelId="{53350EF1-C969-4A36-BC0C-E40DE8658999}" type="pres">
      <dgm:prSet presAssocID="{D127920B-23A9-4D32-B78D-E209D627779B}" presName="textBox5e" presStyleLbl="revTx" presStyleIdx="4" presStyleCnt="5" custScaleX="158611" custScaleY="44030" custLinFactNeighborX="-39603" custLinFactNeighborY="-507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1CAFDF-4013-46BE-BA5F-0BDC2A66931A}" srcId="{B43379BA-BEFC-4DAE-9310-0AF896751387}" destId="{D127920B-23A9-4D32-B78D-E209D627779B}" srcOrd="4" destOrd="0" parTransId="{8DC96E77-ED1D-4543-8E58-5DFF8D95DFF7}" sibTransId="{2409BFF0-0406-4D26-85C6-402432F34167}"/>
    <dgm:cxn modelId="{51A925E0-21AA-4C6C-8540-9A0BCD3E39EC}" srcId="{B43379BA-BEFC-4DAE-9310-0AF896751387}" destId="{AB1F30E0-C107-42A9-842D-24A98288F977}" srcOrd="2" destOrd="0" parTransId="{39C3D9C8-1C7A-47C3-AA85-13AC5F4ACE3F}" sibTransId="{CFBDD1B4-943E-44D7-B957-0F1122B8B7E2}"/>
    <dgm:cxn modelId="{5333D522-1C23-4C9F-BD6B-23B97818EBBF}" srcId="{B43379BA-BEFC-4DAE-9310-0AF896751387}" destId="{26092693-3F43-475C-B514-E8E9909EC812}" srcOrd="0" destOrd="0" parTransId="{FEFC196F-F1CE-46D8-AAC1-9BAF06DF9A22}" sibTransId="{50F2952B-2136-4BD8-B89A-29BCBE636C73}"/>
    <dgm:cxn modelId="{40C6DA4F-F708-4B4C-8011-6E917AFB2A09}" type="presOf" srcId="{B43379BA-BEFC-4DAE-9310-0AF896751387}" destId="{1F84AE7E-47AE-4427-9A0F-F1194E3726E8}" srcOrd="0" destOrd="0" presId="urn:microsoft.com/office/officeart/2005/8/layout/arrow2"/>
    <dgm:cxn modelId="{9352B6EE-71DF-4BF2-9829-B52DCB545291}" type="presOf" srcId="{D127920B-23A9-4D32-B78D-E209D627779B}" destId="{53350EF1-C969-4A36-BC0C-E40DE8658999}" srcOrd="0" destOrd="0" presId="urn:microsoft.com/office/officeart/2005/8/layout/arrow2"/>
    <dgm:cxn modelId="{7C125016-E5EB-48F8-8C97-F604233A3789}" type="presOf" srcId="{26092693-3F43-475C-B514-E8E9909EC812}" destId="{F21F2534-C5B0-4242-939B-0A6129715F44}" srcOrd="0" destOrd="0" presId="urn:microsoft.com/office/officeart/2005/8/layout/arrow2"/>
    <dgm:cxn modelId="{4A69963B-6921-4FD8-B313-8A078956F41C}" type="presOf" srcId="{AB1F30E0-C107-42A9-842D-24A98288F977}" destId="{D53027D0-1BE2-4218-8735-C302F62D9A47}" srcOrd="0" destOrd="0" presId="urn:microsoft.com/office/officeart/2005/8/layout/arrow2"/>
    <dgm:cxn modelId="{1707815D-666D-4CEA-A5F6-617B52193901}" srcId="{B43379BA-BEFC-4DAE-9310-0AF896751387}" destId="{7F9163A7-766A-4906-BADC-66AA41EFA082}" srcOrd="3" destOrd="0" parTransId="{E988979B-996C-45EE-83F8-F312120C66F9}" sibTransId="{2F61398B-F18B-4A21-91B1-9B535E8070FF}"/>
    <dgm:cxn modelId="{CC466EDD-1F4D-4EC5-A2DF-7973ED4CD14D}" type="presOf" srcId="{38841CD3-7BBB-4221-AAFD-EF5831A459F1}" destId="{2F0ACB53-A989-4AA1-8B6D-1701DA4F5F51}" srcOrd="0" destOrd="0" presId="urn:microsoft.com/office/officeart/2005/8/layout/arrow2"/>
    <dgm:cxn modelId="{0DBD6609-71B7-4CC7-BD2A-79F6F18FA2AB}" type="presOf" srcId="{7F9163A7-766A-4906-BADC-66AA41EFA082}" destId="{187CF6A5-242F-4040-AC0E-83614A23B543}" srcOrd="0" destOrd="0" presId="urn:microsoft.com/office/officeart/2005/8/layout/arrow2"/>
    <dgm:cxn modelId="{CBE5CE74-41F0-40F0-AA31-18AA2A712AAF}" srcId="{B43379BA-BEFC-4DAE-9310-0AF896751387}" destId="{38841CD3-7BBB-4221-AAFD-EF5831A459F1}" srcOrd="1" destOrd="0" parTransId="{F4405215-842A-44C0-A89F-4C0E4594F37B}" sibTransId="{F6F35D79-8406-4E04-B406-45549CFC19A9}"/>
    <dgm:cxn modelId="{8E92D4A4-8563-47E0-89C8-1E305D0A424C}" type="presParOf" srcId="{1F84AE7E-47AE-4427-9A0F-F1194E3726E8}" destId="{B53515AC-10C0-4B63-8005-D577349F27AE}" srcOrd="0" destOrd="0" presId="urn:microsoft.com/office/officeart/2005/8/layout/arrow2"/>
    <dgm:cxn modelId="{7CB051BD-C713-43F8-BEA1-652CF6F856C6}" type="presParOf" srcId="{1F84AE7E-47AE-4427-9A0F-F1194E3726E8}" destId="{A6C4F07A-8845-4E6D-8064-D4B8022217E7}" srcOrd="1" destOrd="0" presId="urn:microsoft.com/office/officeart/2005/8/layout/arrow2"/>
    <dgm:cxn modelId="{578D32D4-94FC-4F00-A9E7-E2C44C04F84E}" type="presParOf" srcId="{A6C4F07A-8845-4E6D-8064-D4B8022217E7}" destId="{E4C45E5A-62C3-4AA5-A804-0DABB1D8A0A5}" srcOrd="0" destOrd="0" presId="urn:microsoft.com/office/officeart/2005/8/layout/arrow2"/>
    <dgm:cxn modelId="{AE75EFAC-1BD1-48A1-89B2-733472FFDCDE}" type="presParOf" srcId="{A6C4F07A-8845-4E6D-8064-D4B8022217E7}" destId="{F21F2534-C5B0-4242-939B-0A6129715F44}" srcOrd="1" destOrd="0" presId="urn:microsoft.com/office/officeart/2005/8/layout/arrow2"/>
    <dgm:cxn modelId="{D6F50956-B6C5-46EC-A81E-08056F463F78}" type="presParOf" srcId="{A6C4F07A-8845-4E6D-8064-D4B8022217E7}" destId="{1CEF0A6B-F926-4375-9097-1588F72AB0B3}" srcOrd="2" destOrd="0" presId="urn:microsoft.com/office/officeart/2005/8/layout/arrow2"/>
    <dgm:cxn modelId="{E1887B5A-7AF4-40E4-B4F4-EA2510A0F5F4}" type="presParOf" srcId="{A6C4F07A-8845-4E6D-8064-D4B8022217E7}" destId="{2F0ACB53-A989-4AA1-8B6D-1701DA4F5F51}" srcOrd="3" destOrd="0" presId="urn:microsoft.com/office/officeart/2005/8/layout/arrow2"/>
    <dgm:cxn modelId="{4A53DBF6-C665-4567-8B2C-08AA3E329291}" type="presParOf" srcId="{A6C4F07A-8845-4E6D-8064-D4B8022217E7}" destId="{CBD3273E-FC6D-47B9-8318-63F2C23065B0}" srcOrd="4" destOrd="0" presId="urn:microsoft.com/office/officeart/2005/8/layout/arrow2"/>
    <dgm:cxn modelId="{0648771B-427F-46F9-A652-59F6B7B2D7E6}" type="presParOf" srcId="{A6C4F07A-8845-4E6D-8064-D4B8022217E7}" destId="{D53027D0-1BE2-4218-8735-C302F62D9A47}" srcOrd="5" destOrd="0" presId="urn:microsoft.com/office/officeart/2005/8/layout/arrow2"/>
    <dgm:cxn modelId="{5F18C943-38AF-4C4C-935E-373A2C355188}" type="presParOf" srcId="{A6C4F07A-8845-4E6D-8064-D4B8022217E7}" destId="{9D36EE95-8ACF-4BD3-8352-EE61CB030115}" srcOrd="6" destOrd="0" presId="urn:microsoft.com/office/officeart/2005/8/layout/arrow2"/>
    <dgm:cxn modelId="{C379B9AF-EBA0-451C-B5AB-8D02B07D93D0}" type="presParOf" srcId="{A6C4F07A-8845-4E6D-8064-D4B8022217E7}" destId="{187CF6A5-242F-4040-AC0E-83614A23B543}" srcOrd="7" destOrd="0" presId="urn:microsoft.com/office/officeart/2005/8/layout/arrow2"/>
    <dgm:cxn modelId="{ECC9795B-0B84-4F56-AD82-287880A28B1E}" type="presParOf" srcId="{A6C4F07A-8845-4E6D-8064-D4B8022217E7}" destId="{4BE21F6D-B2D1-4542-B321-2B02D8ECFD03}" srcOrd="8" destOrd="0" presId="urn:microsoft.com/office/officeart/2005/8/layout/arrow2"/>
    <dgm:cxn modelId="{C799A57B-2DA2-4079-A57A-B8E1C0969C92}" type="presParOf" srcId="{A6C4F07A-8845-4E6D-8064-D4B8022217E7}" destId="{53350EF1-C969-4A36-BC0C-E40DE8658999}" srcOrd="9" destOrd="0" presId="urn:microsoft.com/office/officeart/2005/8/layout/arrow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25E6B-D3CA-40FE-85F9-D1798BBAFB82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89B79EDE-7106-4CE8-A66F-B05BEA66C6CF}">
      <dgm:prSet phldrT="[Texto]"/>
      <dgm:spPr/>
      <dgm:t>
        <a:bodyPr/>
        <a:lstStyle/>
        <a:p>
          <a:r>
            <a:rPr lang="pt-BR"/>
            <a:t>PRESIDÊNCIA</a:t>
          </a:r>
        </a:p>
      </dgm:t>
    </dgm:pt>
    <dgm:pt modelId="{646D2058-0EDF-4385-84E5-C3481BA21439}" type="parTrans" cxnId="{A853E6AE-7A78-43C2-B09D-0F3DE880D536}">
      <dgm:prSet/>
      <dgm:spPr/>
      <dgm:t>
        <a:bodyPr/>
        <a:lstStyle/>
        <a:p>
          <a:endParaRPr lang="pt-BR"/>
        </a:p>
      </dgm:t>
    </dgm:pt>
    <dgm:pt modelId="{BAC68618-4D6E-48CA-B38B-D7FE5E441F88}" type="sibTrans" cxnId="{A853E6AE-7A78-43C2-B09D-0F3DE880D536}">
      <dgm:prSet/>
      <dgm:spPr/>
      <dgm:t>
        <a:bodyPr/>
        <a:lstStyle/>
        <a:p>
          <a:endParaRPr lang="pt-BR"/>
        </a:p>
      </dgm:t>
    </dgm:pt>
    <dgm:pt modelId="{D96D6882-8A01-4754-859B-47945C297BC3}" type="asst">
      <dgm:prSet phldrT="[Texto]"/>
      <dgm:spPr/>
      <dgm:t>
        <a:bodyPr/>
        <a:lstStyle/>
        <a:p>
          <a:r>
            <a:rPr lang="pt-BR"/>
            <a:t>ASSESSORIA</a:t>
          </a:r>
        </a:p>
      </dgm:t>
    </dgm:pt>
    <dgm:pt modelId="{C3AAD1FD-3F67-457C-9BC3-AF1A1B8E93DB}" type="parTrans" cxnId="{7A530F32-7BA7-44CA-9A8F-5D48F24B7408}">
      <dgm:prSet/>
      <dgm:spPr/>
      <dgm:t>
        <a:bodyPr/>
        <a:lstStyle/>
        <a:p>
          <a:endParaRPr lang="pt-BR"/>
        </a:p>
      </dgm:t>
    </dgm:pt>
    <dgm:pt modelId="{BC0BDA6B-876D-4B2F-BF36-FEBFD107A161}" type="sibTrans" cxnId="{7A530F32-7BA7-44CA-9A8F-5D48F24B7408}">
      <dgm:prSet/>
      <dgm:spPr/>
      <dgm:t>
        <a:bodyPr/>
        <a:lstStyle/>
        <a:p>
          <a:endParaRPr lang="pt-BR"/>
        </a:p>
      </dgm:t>
    </dgm:pt>
    <dgm:pt modelId="{C84D0956-7720-4796-82C6-B6A82D74F942}">
      <dgm:prSet phldrT="[Texto]"/>
      <dgm:spPr/>
      <dgm:t>
        <a:bodyPr/>
        <a:lstStyle/>
        <a:p>
          <a:r>
            <a:rPr lang="pt-BR"/>
            <a:t>DPTO. A</a:t>
          </a:r>
        </a:p>
      </dgm:t>
    </dgm:pt>
    <dgm:pt modelId="{D0CC96A5-4F8F-441D-BB67-DFCAD516427E}" type="parTrans" cxnId="{1A4434C8-E3E7-4178-ADEB-50B4C14680DC}">
      <dgm:prSet/>
      <dgm:spPr/>
      <dgm:t>
        <a:bodyPr/>
        <a:lstStyle/>
        <a:p>
          <a:endParaRPr lang="pt-BR"/>
        </a:p>
      </dgm:t>
    </dgm:pt>
    <dgm:pt modelId="{48C29BA9-B9D8-4F63-8E2F-2E23B247A495}" type="sibTrans" cxnId="{1A4434C8-E3E7-4178-ADEB-50B4C14680DC}">
      <dgm:prSet/>
      <dgm:spPr/>
      <dgm:t>
        <a:bodyPr/>
        <a:lstStyle/>
        <a:p>
          <a:endParaRPr lang="pt-BR"/>
        </a:p>
      </dgm:t>
    </dgm:pt>
    <dgm:pt modelId="{A8F55363-1D61-4EEA-9C39-2B8D1512BEF5}">
      <dgm:prSet phldrT="[Texto]"/>
      <dgm:spPr/>
      <dgm:t>
        <a:bodyPr/>
        <a:lstStyle/>
        <a:p>
          <a:r>
            <a:rPr lang="pt-BR"/>
            <a:t>DPTO. B</a:t>
          </a:r>
        </a:p>
      </dgm:t>
    </dgm:pt>
    <dgm:pt modelId="{A1D1CF93-DDB6-4022-AF04-DFE2C838A39F}" type="parTrans" cxnId="{78E77E37-17B3-433E-8E49-27156E1FD9F5}">
      <dgm:prSet/>
      <dgm:spPr/>
      <dgm:t>
        <a:bodyPr/>
        <a:lstStyle/>
        <a:p>
          <a:endParaRPr lang="pt-BR"/>
        </a:p>
      </dgm:t>
    </dgm:pt>
    <dgm:pt modelId="{F6E8B49F-DB96-4DA0-98E8-568CB345388D}" type="sibTrans" cxnId="{78E77E37-17B3-433E-8E49-27156E1FD9F5}">
      <dgm:prSet/>
      <dgm:spPr/>
      <dgm:t>
        <a:bodyPr/>
        <a:lstStyle/>
        <a:p>
          <a:endParaRPr lang="pt-BR"/>
        </a:p>
      </dgm:t>
    </dgm:pt>
    <dgm:pt modelId="{89A71949-45EC-4702-942C-0FEF2F4866D2}">
      <dgm:prSet phldrT="[Texto]"/>
      <dgm:spPr/>
      <dgm:t>
        <a:bodyPr/>
        <a:lstStyle/>
        <a:p>
          <a:r>
            <a:rPr lang="pt-BR"/>
            <a:t>DPTO. C</a:t>
          </a:r>
        </a:p>
      </dgm:t>
    </dgm:pt>
    <dgm:pt modelId="{11640BFE-FC42-4999-860B-28D06AACAB66}" type="parTrans" cxnId="{60007A6E-6CE5-4CF9-9E3A-0FB6F03697D8}">
      <dgm:prSet/>
      <dgm:spPr/>
      <dgm:t>
        <a:bodyPr/>
        <a:lstStyle/>
        <a:p>
          <a:endParaRPr lang="pt-BR"/>
        </a:p>
      </dgm:t>
    </dgm:pt>
    <dgm:pt modelId="{D8B078F6-CCE2-4E1B-8F00-8084BC8A2569}" type="sibTrans" cxnId="{60007A6E-6CE5-4CF9-9E3A-0FB6F03697D8}">
      <dgm:prSet/>
      <dgm:spPr/>
      <dgm:t>
        <a:bodyPr/>
        <a:lstStyle/>
        <a:p>
          <a:endParaRPr lang="pt-BR"/>
        </a:p>
      </dgm:t>
    </dgm:pt>
    <dgm:pt modelId="{6BA4C924-444E-417E-8559-A7C5616B8644}" type="asst">
      <dgm:prSet phldrT="[Texto]"/>
      <dgm:spPr/>
      <dgm:t>
        <a:bodyPr/>
        <a:lstStyle/>
        <a:p>
          <a:r>
            <a:rPr lang="pt-BR"/>
            <a:t>ASSESSORIA</a:t>
          </a:r>
        </a:p>
      </dgm:t>
    </dgm:pt>
    <dgm:pt modelId="{2938324E-35D6-47D1-BEB5-A38BCF8BBEBA}" type="parTrans" cxnId="{087309D6-C60B-44C5-918D-00A9E9B95035}">
      <dgm:prSet/>
      <dgm:spPr/>
      <dgm:t>
        <a:bodyPr/>
        <a:lstStyle/>
        <a:p>
          <a:endParaRPr lang="pt-BR"/>
        </a:p>
      </dgm:t>
    </dgm:pt>
    <dgm:pt modelId="{8E144A3F-D23E-4168-9D1F-529D2CF32C29}" type="sibTrans" cxnId="{087309D6-C60B-44C5-918D-00A9E9B95035}">
      <dgm:prSet/>
      <dgm:spPr/>
      <dgm:t>
        <a:bodyPr/>
        <a:lstStyle/>
        <a:p>
          <a:endParaRPr lang="pt-BR"/>
        </a:p>
      </dgm:t>
    </dgm:pt>
    <dgm:pt modelId="{AE906119-6857-45E7-BCE2-564576E520D7}">
      <dgm:prSet phldrT="[Texto]"/>
      <dgm:spPr/>
      <dgm:t>
        <a:bodyPr/>
        <a:lstStyle/>
        <a:p>
          <a:r>
            <a:rPr lang="pt-BR"/>
            <a:t>SEÇÃO</a:t>
          </a:r>
        </a:p>
      </dgm:t>
    </dgm:pt>
    <dgm:pt modelId="{27ABEFA5-EC9F-413F-95BF-0C9927E71FFC}" type="parTrans" cxnId="{E6D5A20E-5E4E-408F-B571-1BE6B3837F17}">
      <dgm:prSet/>
      <dgm:spPr/>
      <dgm:t>
        <a:bodyPr/>
        <a:lstStyle/>
        <a:p>
          <a:endParaRPr lang="pt-BR"/>
        </a:p>
      </dgm:t>
    </dgm:pt>
    <dgm:pt modelId="{998F1515-BDEF-4C80-B27C-A403746E5685}" type="sibTrans" cxnId="{E6D5A20E-5E4E-408F-B571-1BE6B3837F17}">
      <dgm:prSet/>
      <dgm:spPr/>
      <dgm:t>
        <a:bodyPr/>
        <a:lstStyle/>
        <a:p>
          <a:endParaRPr lang="pt-BR"/>
        </a:p>
      </dgm:t>
    </dgm:pt>
    <dgm:pt modelId="{39A7822B-73BB-473F-975D-FE73B3D6A619}">
      <dgm:prSet phldrT="[Texto]"/>
      <dgm:spPr/>
      <dgm:t>
        <a:bodyPr/>
        <a:lstStyle/>
        <a:p>
          <a:r>
            <a:rPr lang="pt-BR"/>
            <a:t>SEÇÃO</a:t>
          </a:r>
        </a:p>
      </dgm:t>
    </dgm:pt>
    <dgm:pt modelId="{42D5E1E2-0D6B-46BF-B02B-37F480E95478}" type="parTrans" cxnId="{144C6556-1DC8-4F43-B56F-B7C1FA2AA50F}">
      <dgm:prSet/>
      <dgm:spPr/>
      <dgm:t>
        <a:bodyPr/>
        <a:lstStyle/>
        <a:p>
          <a:endParaRPr lang="pt-BR"/>
        </a:p>
      </dgm:t>
    </dgm:pt>
    <dgm:pt modelId="{D8F83BE9-E311-41BB-94D0-DBEB90146A82}" type="sibTrans" cxnId="{144C6556-1DC8-4F43-B56F-B7C1FA2AA50F}">
      <dgm:prSet/>
      <dgm:spPr/>
      <dgm:t>
        <a:bodyPr/>
        <a:lstStyle/>
        <a:p>
          <a:endParaRPr lang="pt-BR"/>
        </a:p>
      </dgm:t>
    </dgm:pt>
    <dgm:pt modelId="{AA93A86D-29F9-4CEB-B76C-89170444DB86}">
      <dgm:prSet phldrT="[Texto]"/>
      <dgm:spPr/>
      <dgm:t>
        <a:bodyPr/>
        <a:lstStyle/>
        <a:p>
          <a:r>
            <a:rPr lang="pt-BR"/>
            <a:t>SEÇÃO</a:t>
          </a:r>
        </a:p>
      </dgm:t>
    </dgm:pt>
    <dgm:pt modelId="{3D9A5D06-DD19-4AEE-AC66-C6D1F36BD4B2}" type="parTrans" cxnId="{C7456C4F-2222-45AC-9C31-72BEA6815210}">
      <dgm:prSet/>
      <dgm:spPr/>
      <dgm:t>
        <a:bodyPr/>
        <a:lstStyle/>
        <a:p>
          <a:endParaRPr lang="pt-BR"/>
        </a:p>
      </dgm:t>
    </dgm:pt>
    <dgm:pt modelId="{2E7A2CF4-9C17-4736-AD85-E23B1EF3FC10}" type="sibTrans" cxnId="{C7456C4F-2222-45AC-9C31-72BEA6815210}">
      <dgm:prSet/>
      <dgm:spPr/>
      <dgm:t>
        <a:bodyPr/>
        <a:lstStyle/>
        <a:p>
          <a:endParaRPr lang="pt-BR"/>
        </a:p>
      </dgm:t>
    </dgm:pt>
    <dgm:pt modelId="{6207B198-4B13-4E48-8038-DEF72EE6A9E8}">
      <dgm:prSet phldrT="[Texto]"/>
      <dgm:spPr/>
      <dgm:t>
        <a:bodyPr/>
        <a:lstStyle/>
        <a:p>
          <a:r>
            <a:rPr lang="pt-BR"/>
            <a:t>SETOR</a:t>
          </a:r>
        </a:p>
      </dgm:t>
    </dgm:pt>
    <dgm:pt modelId="{05489A19-EA39-4005-9FE3-BCED69B81AB3}" type="parTrans" cxnId="{0BE63AD6-30CD-49B5-A7D2-3388BF784E79}">
      <dgm:prSet/>
      <dgm:spPr/>
      <dgm:t>
        <a:bodyPr/>
        <a:lstStyle/>
        <a:p>
          <a:endParaRPr lang="pt-BR"/>
        </a:p>
      </dgm:t>
    </dgm:pt>
    <dgm:pt modelId="{7C2DE4D7-E2DC-4CFD-A241-69CF3830B087}" type="sibTrans" cxnId="{0BE63AD6-30CD-49B5-A7D2-3388BF784E79}">
      <dgm:prSet/>
      <dgm:spPr/>
      <dgm:t>
        <a:bodyPr/>
        <a:lstStyle/>
        <a:p>
          <a:endParaRPr lang="pt-BR"/>
        </a:p>
      </dgm:t>
    </dgm:pt>
    <dgm:pt modelId="{FDB63ECF-D419-4EB7-8316-3E18079B0843}">
      <dgm:prSet phldrT="[Texto]"/>
      <dgm:spPr/>
      <dgm:t>
        <a:bodyPr/>
        <a:lstStyle/>
        <a:p>
          <a:r>
            <a:rPr lang="pt-BR"/>
            <a:t>SETOR</a:t>
          </a:r>
        </a:p>
      </dgm:t>
    </dgm:pt>
    <dgm:pt modelId="{E32D68B3-8F61-45A1-9F14-D0A7B24248DC}" type="parTrans" cxnId="{DEEEDD33-C2DB-4502-A66F-73429D8B8840}">
      <dgm:prSet/>
      <dgm:spPr/>
      <dgm:t>
        <a:bodyPr/>
        <a:lstStyle/>
        <a:p>
          <a:endParaRPr lang="pt-BR"/>
        </a:p>
      </dgm:t>
    </dgm:pt>
    <dgm:pt modelId="{FB014ABF-A69D-4A45-AC3F-44321EB2F034}" type="sibTrans" cxnId="{DEEEDD33-C2DB-4502-A66F-73429D8B8840}">
      <dgm:prSet/>
      <dgm:spPr/>
      <dgm:t>
        <a:bodyPr/>
        <a:lstStyle/>
        <a:p>
          <a:endParaRPr lang="pt-BR"/>
        </a:p>
      </dgm:t>
    </dgm:pt>
    <dgm:pt modelId="{3B7D9A70-03BE-4E56-89ED-68AAC6571C0A}">
      <dgm:prSet phldrT="[Texto]"/>
      <dgm:spPr/>
      <dgm:t>
        <a:bodyPr/>
        <a:lstStyle/>
        <a:p>
          <a:r>
            <a:rPr lang="pt-BR"/>
            <a:t>SETOR</a:t>
          </a:r>
        </a:p>
      </dgm:t>
    </dgm:pt>
    <dgm:pt modelId="{D8484EF4-7259-4B1E-A9C7-68514FF86465}" type="parTrans" cxnId="{1360DBDD-D17E-44CF-88FF-88272FE950D9}">
      <dgm:prSet/>
      <dgm:spPr/>
      <dgm:t>
        <a:bodyPr/>
        <a:lstStyle/>
        <a:p>
          <a:endParaRPr lang="pt-BR"/>
        </a:p>
      </dgm:t>
    </dgm:pt>
    <dgm:pt modelId="{D71A2BB8-C74E-49BA-BDA9-7BBCFB033ACE}" type="sibTrans" cxnId="{1360DBDD-D17E-44CF-88FF-88272FE950D9}">
      <dgm:prSet/>
      <dgm:spPr/>
      <dgm:t>
        <a:bodyPr/>
        <a:lstStyle/>
        <a:p>
          <a:endParaRPr lang="pt-BR"/>
        </a:p>
      </dgm:t>
    </dgm:pt>
    <dgm:pt modelId="{48A05676-DC94-484F-A646-2CE330280A4D}">
      <dgm:prSet phldrT="[Texto]"/>
      <dgm:spPr/>
      <dgm:t>
        <a:bodyPr/>
        <a:lstStyle/>
        <a:p>
          <a:r>
            <a:rPr lang="pt-BR"/>
            <a:t>SEÇÃO</a:t>
          </a:r>
        </a:p>
      </dgm:t>
    </dgm:pt>
    <dgm:pt modelId="{2149F73C-00CB-4CF5-B365-64B1EEAC650F}" type="parTrans" cxnId="{DB066867-C14A-482C-95AD-2CC82CB1AA15}">
      <dgm:prSet/>
      <dgm:spPr/>
      <dgm:t>
        <a:bodyPr/>
        <a:lstStyle/>
        <a:p>
          <a:endParaRPr lang="pt-BR"/>
        </a:p>
      </dgm:t>
    </dgm:pt>
    <dgm:pt modelId="{27F85617-7D9F-4BE6-8532-EE57A82364B1}" type="sibTrans" cxnId="{DB066867-C14A-482C-95AD-2CC82CB1AA15}">
      <dgm:prSet/>
      <dgm:spPr/>
      <dgm:t>
        <a:bodyPr/>
        <a:lstStyle/>
        <a:p>
          <a:endParaRPr lang="pt-BR"/>
        </a:p>
      </dgm:t>
    </dgm:pt>
    <dgm:pt modelId="{F11E16FA-B177-43C4-B584-B2073AC3F3F9}">
      <dgm:prSet phldrT="[Texto]"/>
      <dgm:spPr/>
      <dgm:t>
        <a:bodyPr/>
        <a:lstStyle/>
        <a:p>
          <a:r>
            <a:rPr lang="pt-BR"/>
            <a:t>SEÇÃO</a:t>
          </a:r>
        </a:p>
      </dgm:t>
    </dgm:pt>
    <dgm:pt modelId="{49C5F6EC-DDA9-4D23-9C47-0E6F7E944287}" type="parTrans" cxnId="{2D4FD384-E5A4-40E1-A606-F2021E143C74}">
      <dgm:prSet/>
      <dgm:spPr/>
      <dgm:t>
        <a:bodyPr/>
        <a:lstStyle/>
        <a:p>
          <a:endParaRPr lang="pt-BR"/>
        </a:p>
      </dgm:t>
    </dgm:pt>
    <dgm:pt modelId="{607E53D0-AB09-4E6F-B10B-3E33C4FF9093}" type="sibTrans" cxnId="{2D4FD384-E5A4-40E1-A606-F2021E143C74}">
      <dgm:prSet/>
      <dgm:spPr/>
      <dgm:t>
        <a:bodyPr/>
        <a:lstStyle/>
        <a:p>
          <a:endParaRPr lang="pt-BR"/>
        </a:p>
      </dgm:t>
    </dgm:pt>
    <dgm:pt modelId="{2A9D9727-2139-42C3-B852-936F870BFF5A}" type="pres">
      <dgm:prSet presAssocID="{D3325E6B-D3CA-40FE-85F9-D1798BBAFB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65B8329-B9C3-41FD-8F42-F41FFA23F7C6}" type="pres">
      <dgm:prSet presAssocID="{89B79EDE-7106-4CE8-A66F-B05BEA66C6CF}" presName="hierRoot1" presStyleCnt="0">
        <dgm:presLayoutVars>
          <dgm:hierBranch val="init"/>
        </dgm:presLayoutVars>
      </dgm:prSet>
      <dgm:spPr/>
    </dgm:pt>
    <dgm:pt modelId="{8C3BCC49-99F8-4EEF-AA5B-188207AC263F}" type="pres">
      <dgm:prSet presAssocID="{89B79EDE-7106-4CE8-A66F-B05BEA66C6CF}" presName="rootComposite1" presStyleCnt="0"/>
      <dgm:spPr/>
    </dgm:pt>
    <dgm:pt modelId="{6B4A9C39-79D1-41C7-B0E5-9F872D87B293}" type="pres">
      <dgm:prSet presAssocID="{89B79EDE-7106-4CE8-A66F-B05BEA66C6CF}" presName="rootText1" presStyleLbl="node0" presStyleIdx="0" presStyleCnt="1" custScaleX="1804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CECCBA-291E-4995-AD92-608546D27EB3}" type="pres">
      <dgm:prSet presAssocID="{89B79EDE-7106-4CE8-A66F-B05BEA66C6CF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34FFAD5-DDE2-4C14-A9AF-311F642BC995}" type="pres">
      <dgm:prSet presAssocID="{89B79EDE-7106-4CE8-A66F-B05BEA66C6CF}" presName="hierChild2" presStyleCnt="0"/>
      <dgm:spPr/>
    </dgm:pt>
    <dgm:pt modelId="{0EC330E1-CD42-4CDE-A113-7D1356AFEDC7}" type="pres">
      <dgm:prSet presAssocID="{D0CC96A5-4F8F-441D-BB67-DFCAD516427E}" presName="Name37" presStyleLbl="parChTrans1D2" presStyleIdx="0" presStyleCnt="5"/>
      <dgm:spPr/>
      <dgm:t>
        <a:bodyPr/>
        <a:lstStyle/>
        <a:p>
          <a:endParaRPr lang="pt-BR"/>
        </a:p>
      </dgm:t>
    </dgm:pt>
    <dgm:pt modelId="{3C79FB64-BBF1-4740-8D60-216388C319C2}" type="pres">
      <dgm:prSet presAssocID="{C84D0956-7720-4796-82C6-B6A82D74F942}" presName="hierRoot2" presStyleCnt="0">
        <dgm:presLayoutVars>
          <dgm:hierBranch val="init"/>
        </dgm:presLayoutVars>
      </dgm:prSet>
      <dgm:spPr/>
    </dgm:pt>
    <dgm:pt modelId="{1129E374-ADDE-42FA-AD72-9D531E25C305}" type="pres">
      <dgm:prSet presAssocID="{C84D0956-7720-4796-82C6-B6A82D74F942}" presName="rootComposite" presStyleCnt="0"/>
      <dgm:spPr/>
    </dgm:pt>
    <dgm:pt modelId="{A8DB9FD3-95FB-4D88-B0E7-2DFC6660E41C}" type="pres">
      <dgm:prSet presAssocID="{C84D0956-7720-4796-82C6-B6A82D74F942}" presName="rootText" presStyleLbl="node2" presStyleIdx="0" presStyleCnt="3" custLinFactNeighborX="-337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3803B8-1739-4FD6-878A-1E7587648659}" type="pres">
      <dgm:prSet presAssocID="{C84D0956-7720-4796-82C6-B6A82D74F942}" presName="rootConnector" presStyleLbl="node2" presStyleIdx="0" presStyleCnt="3"/>
      <dgm:spPr/>
      <dgm:t>
        <a:bodyPr/>
        <a:lstStyle/>
        <a:p>
          <a:endParaRPr lang="pt-BR"/>
        </a:p>
      </dgm:t>
    </dgm:pt>
    <dgm:pt modelId="{DAF5050C-8362-493F-B434-02F0275DA5C5}" type="pres">
      <dgm:prSet presAssocID="{C84D0956-7720-4796-82C6-B6A82D74F942}" presName="hierChild4" presStyleCnt="0"/>
      <dgm:spPr/>
    </dgm:pt>
    <dgm:pt modelId="{DD38BADD-9EB3-4958-9500-CCB10FA858A9}" type="pres">
      <dgm:prSet presAssocID="{27ABEFA5-EC9F-413F-95BF-0C9927E71FFC}" presName="Name37" presStyleLbl="parChTrans1D3" presStyleIdx="0" presStyleCnt="5"/>
      <dgm:spPr/>
      <dgm:t>
        <a:bodyPr/>
        <a:lstStyle/>
        <a:p>
          <a:endParaRPr lang="pt-BR"/>
        </a:p>
      </dgm:t>
    </dgm:pt>
    <dgm:pt modelId="{F5BEA7C1-E8C6-438B-B873-C0FB1FC3B310}" type="pres">
      <dgm:prSet presAssocID="{AE906119-6857-45E7-BCE2-564576E520D7}" presName="hierRoot2" presStyleCnt="0">
        <dgm:presLayoutVars>
          <dgm:hierBranch val="init"/>
        </dgm:presLayoutVars>
      </dgm:prSet>
      <dgm:spPr/>
    </dgm:pt>
    <dgm:pt modelId="{058B4FE6-22EE-4B6C-9E0D-BE541D38B8F3}" type="pres">
      <dgm:prSet presAssocID="{AE906119-6857-45E7-BCE2-564576E520D7}" presName="rootComposite" presStyleCnt="0"/>
      <dgm:spPr/>
    </dgm:pt>
    <dgm:pt modelId="{B4D4772A-3053-4C4C-BCC5-293D9BE93226}" type="pres">
      <dgm:prSet presAssocID="{AE906119-6857-45E7-BCE2-564576E520D7}" presName="rootText" presStyleLbl="node3" presStyleIdx="0" presStyleCnt="5" custLinFactNeighborX="-337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56DE5C-FC87-498B-9C36-B296C2092C89}" type="pres">
      <dgm:prSet presAssocID="{AE906119-6857-45E7-BCE2-564576E520D7}" presName="rootConnector" presStyleLbl="node3" presStyleIdx="0" presStyleCnt="5"/>
      <dgm:spPr/>
      <dgm:t>
        <a:bodyPr/>
        <a:lstStyle/>
        <a:p>
          <a:endParaRPr lang="pt-BR"/>
        </a:p>
      </dgm:t>
    </dgm:pt>
    <dgm:pt modelId="{4888B6F5-85F9-4C63-AFCC-9B6281CF34D7}" type="pres">
      <dgm:prSet presAssocID="{AE906119-6857-45E7-BCE2-564576E520D7}" presName="hierChild4" presStyleCnt="0"/>
      <dgm:spPr/>
    </dgm:pt>
    <dgm:pt modelId="{EC411B58-A175-46E0-BFAC-579CF480FB29}" type="pres">
      <dgm:prSet presAssocID="{AE906119-6857-45E7-BCE2-564576E520D7}" presName="hierChild5" presStyleCnt="0"/>
      <dgm:spPr/>
    </dgm:pt>
    <dgm:pt modelId="{8C4BC4B3-B682-4A5B-84E0-087707AC403A}" type="pres">
      <dgm:prSet presAssocID="{42D5E1E2-0D6B-46BF-B02B-37F480E95478}" presName="Name37" presStyleLbl="parChTrans1D3" presStyleIdx="1" presStyleCnt="5"/>
      <dgm:spPr/>
      <dgm:t>
        <a:bodyPr/>
        <a:lstStyle/>
        <a:p>
          <a:endParaRPr lang="pt-BR"/>
        </a:p>
      </dgm:t>
    </dgm:pt>
    <dgm:pt modelId="{8DECBD96-5054-4C82-A56F-995F47DE19E9}" type="pres">
      <dgm:prSet presAssocID="{39A7822B-73BB-473F-975D-FE73B3D6A619}" presName="hierRoot2" presStyleCnt="0">
        <dgm:presLayoutVars>
          <dgm:hierBranch val="init"/>
        </dgm:presLayoutVars>
      </dgm:prSet>
      <dgm:spPr/>
    </dgm:pt>
    <dgm:pt modelId="{E1E7316D-AFC0-4906-AA12-2FBF76E3340F}" type="pres">
      <dgm:prSet presAssocID="{39A7822B-73BB-473F-975D-FE73B3D6A619}" presName="rootComposite" presStyleCnt="0"/>
      <dgm:spPr/>
    </dgm:pt>
    <dgm:pt modelId="{C11F2185-3E86-4D34-980D-CD4D0FD01518}" type="pres">
      <dgm:prSet presAssocID="{39A7822B-73BB-473F-975D-FE73B3D6A619}" presName="rootText" presStyleLbl="node3" presStyleIdx="1" presStyleCnt="5" custLinFactNeighborX="-3370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C6E05D-1D85-404C-9EF2-3CF813851819}" type="pres">
      <dgm:prSet presAssocID="{39A7822B-73BB-473F-975D-FE73B3D6A619}" presName="rootConnector" presStyleLbl="node3" presStyleIdx="1" presStyleCnt="5"/>
      <dgm:spPr/>
      <dgm:t>
        <a:bodyPr/>
        <a:lstStyle/>
        <a:p>
          <a:endParaRPr lang="pt-BR"/>
        </a:p>
      </dgm:t>
    </dgm:pt>
    <dgm:pt modelId="{117ECFA5-13DF-4D52-B082-4BFAA2318FBA}" type="pres">
      <dgm:prSet presAssocID="{39A7822B-73BB-473F-975D-FE73B3D6A619}" presName="hierChild4" presStyleCnt="0"/>
      <dgm:spPr/>
    </dgm:pt>
    <dgm:pt modelId="{79A1781F-B2C0-4DBB-9473-68B3524F90A6}" type="pres">
      <dgm:prSet presAssocID="{39A7822B-73BB-473F-975D-FE73B3D6A619}" presName="hierChild5" presStyleCnt="0"/>
      <dgm:spPr/>
    </dgm:pt>
    <dgm:pt modelId="{A89B5507-51C5-4F80-8501-B120CA29E4A8}" type="pres">
      <dgm:prSet presAssocID="{C84D0956-7720-4796-82C6-B6A82D74F942}" presName="hierChild5" presStyleCnt="0"/>
      <dgm:spPr/>
    </dgm:pt>
    <dgm:pt modelId="{A9B70C41-30DF-4D1D-B4CF-A9CAE222BA18}" type="pres">
      <dgm:prSet presAssocID="{A1D1CF93-DDB6-4022-AF04-DFE2C838A39F}" presName="Name37" presStyleLbl="parChTrans1D2" presStyleIdx="1" presStyleCnt="5"/>
      <dgm:spPr/>
      <dgm:t>
        <a:bodyPr/>
        <a:lstStyle/>
        <a:p>
          <a:endParaRPr lang="pt-BR"/>
        </a:p>
      </dgm:t>
    </dgm:pt>
    <dgm:pt modelId="{306E5C4E-5AF8-4CFD-A348-156D391DEA53}" type="pres">
      <dgm:prSet presAssocID="{A8F55363-1D61-4EEA-9C39-2B8D1512BEF5}" presName="hierRoot2" presStyleCnt="0">
        <dgm:presLayoutVars>
          <dgm:hierBranch val="init"/>
        </dgm:presLayoutVars>
      </dgm:prSet>
      <dgm:spPr/>
    </dgm:pt>
    <dgm:pt modelId="{5DB74BA3-E0AC-429E-A2EF-6ED82F063B8A}" type="pres">
      <dgm:prSet presAssocID="{A8F55363-1D61-4EEA-9C39-2B8D1512BEF5}" presName="rootComposite" presStyleCnt="0"/>
      <dgm:spPr/>
    </dgm:pt>
    <dgm:pt modelId="{8650B71A-D0C4-49FA-87B8-28E076470631}" type="pres">
      <dgm:prSet presAssocID="{A8F55363-1D61-4EEA-9C39-2B8D1512BEF5}" presName="rootText" presStyleLbl="node2" presStyleIdx="1" presStyleCnt="3" custLinFactNeighborX="-12419" custLinFactNeighborY="1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AA8E3-2436-4A5F-BE80-E570F312D816}" type="pres">
      <dgm:prSet presAssocID="{A8F55363-1D61-4EEA-9C39-2B8D1512BEF5}" presName="rootConnector" presStyleLbl="node2" presStyleIdx="1" presStyleCnt="3"/>
      <dgm:spPr/>
      <dgm:t>
        <a:bodyPr/>
        <a:lstStyle/>
        <a:p>
          <a:endParaRPr lang="pt-BR"/>
        </a:p>
      </dgm:t>
    </dgm:pt>
    <dgm:pt modelId="{BFBDB06C-6AEC-47D6-B16B-884ACE13409D}" type="pres">
      <dgm:prSet presAssocID="{A8F55363-1D61-4EEA-9C39-2B8D1512BEF5}" presName="hierChild4" presStyleCnt="0"/>
      <dgm:spPr/>
    </dgm:pt>
    <dgm:pt modelId="{0FF37CEF-FCC8-4842-B817-02B03F8579E1}" type="pres">
      <dgm:prSet presAssocID="{3D9A5D06-DD19-4AEE-AC66-C6D1F36BD4B2}" presName="Name37" presStyleLbl="parChTrans1D3" presStyleIdx="2" presStyleCnt="5"/>
      <dgm:spPr/>
      <dgm:t>
        <a:bodyPr/>
        <a:lstStyle/>
        <a:p>
          <a:endParaRPr lang="pt-BR"/>
        </a:p>
      </dgm:t>
    </dgm:pt>
    <dgm:pt modelId="{B97F7544-FFC7-47C4-ADE0-15DB280A180D}" type="pres">
      <dgm:prSet presAssocID="{AA93A86D-29F9-4CEB-B76C-89170444DB86}" presName="hierRoot2" presStyleCnt="0">
        <dgm:presLayoutVars>
          <dgm:hierBranch val="init"/>
        </dgm:presLayoutVars>
      </dgm:prSet>
      <dgm:spPr/>
    </dgm:pt>
    <dgm:pt modelId="{40C83EF7-F912-4628-81B1-EC5329CC0C33}" type="pres">
      <dgm:prSet presAssocID="{AA93A86D-29F9-4CEB-B76C-89170444DB86}" presName="rootComposite" presStyleCnt="0"/>
      <dgm:spPr/>
    </dgm:pt>
    <dgm:pt modelId="{DB67D90B-E207-47E5-A8BC-E09EE44DF772}" type="pres">
      <dgm:prSet presAssocID="{AA93A86D-29F9-4CEB-B76C-89170444DB86}" presName="rootText" presStyleLbl="node3" presStyleIdx="2" presStyleCnt="5" custLinFactNeighborX="-12419" custLinFactNeighborY="1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ED5657-25EC-4706-98DF-6C7593EFCF05}" type="pres">
      <dgm:prSet presAssocID="{AA93A86D-29F9-4CEB-B76C-89170444DB86}" presName="rootConnector" presStyleLbl="node3" presStyleIdx="2" presStyleCnt="5"/>
      <dgm:spPr/>
      <dgm:t>
        <a:bodyPr/>
        <a:lstStyle/>
        <a:p>
          <a:endParaRPr lang="pt-BR"/>
        </a:p>
      </dgm:t>
    </dgm:pt>
    <dgm:pt modelId="{60948338-43B2-4EDA-9FE2-B12ACB95DB6F}" type="pres">
      <dgm:prSet presAssocID="{AA93A86D-29F9-4CEB-B76C-89170444DB86}" presName="hierChild4" presStyleCnt="0"/>
      <dgm:spPr/>
    </dgm:pt>
    <dgm:pt modelId="{A93B2798-C421-4DE8-879B-69D6ECD98486}" type="pres">
      <dgm:prSet presAssocID="{05489A19-EA39-4005-9FE3-BCED69B81AB3}" presName="Name37" presStyleLbl="parChTrans1D4" presStyleIdx="0" presStyleCnt="3"/>
      <dgm:spPr/>
      <dgm:t>
        <a:bodyPr/>
        <a:lstStyle/>
        <a:p>
          <a:endParaRPr lang="pt-BR"/>
        </a:p>
      </dgm:t>
    </dgm:pt>
    <dgm:pt modelId="{9FF26C27-4BF3-4D1B-87AB-5CA62C24B2D3}" type="pres">
      <dgm:prSet presAssocID="{6207B198-4B13-4E48-8038-DEF72EE6A9E8}" presName="hierRoot2" presStyleCnt="0">
        <dgm:presLayoutVars>
          <dgm:hierBranch val="init"/>
        </dgm:presLayoutVars>
      </dgm:prSet>
      <dgm:spPr/>
    </dgm:pt>
    <dgm:pt modelId="{278F36BC-64E7-4A8A-B5EF-D3AC84A7DC12}" type="pres">
      <dgm:prSet presAssocID="{6207B198-4B13-4E48-8038-DEF72EE6A9E8}" presName="rootComposite" presStyleCnt="0"/>
      <dgm:spPr/>
    </dgm:pt>
    <dgm:pt modelId="{EF0E32C2-AB0B-433C-9996-6DFBE8E66A91}" type="pres">
      <dgm:prSet presAssocID="{6207B198-4B13-4E48-8038-DEF72EE6A9E8}" presName="rootText" presStyleLbl="node4" presStyleIdx="0" presStyleCnt="3" custLinFactNeighborX="-12419" custLinFactNeighborY="1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AAA288-9C02-4C07-B722-4D13294577C3}" type="pres">
      <dgm:prSet presAssocID="{6207B198-4B13-4E48-8038-DEF72EE6A9E8}" presName="rootConnector" presStyleLbl="node4" presStyleIdx="0" presStyleCnt="3"/>
      <dgm:spPr/>
      <dgm:t>
        <a:bodyPr/>
        <a:lstStyle/>
        <a:p>
          <a:endParaRPr lang="pt-BR"/>
        </a:p>
      </dgm:t>
    </dgm:pt>
    <dgm:pt modelId="{C8D0F486-D1CE-4BA1-BF60-ED944BB4339D}" type="pres">
      <dgm:prSet presAssocID="{6207B198-4B13-4E48-8038-DEF72EE6A9E8}" presName="hierChild4" presStyleCnt="0"/>
      <dgm:spPr/>
    </dgm:pt>
    <dgm:pt modelId="{525768EE-BDF3-4A75-9C02-7784DF091FD9}" type="pres">
      <dgm:prSet presAssocID="{6207B198-4B13-4E48-8038-DEF72EE6A9E8}" presName="hierChild5" presStyleCnt="0"/>
      <dgm:spPr/>
    </dgm:pt>
    <dgm:pt modelId="{5464E205-BBCB-4964-8FEA-296D0645BC51}" type="pres">
      <dgm:prSet presAssocID="{E32D68B3-8F61-45A1-9F14-D0A7B24248DC}" presName="Name37" presStyleLbl="parChTrans1D4" presStyleIdx="1" presStyleCnt="3"/>
      <dgm:spPr/>
      <dgm:t>
        <a:bodyPr/>
        <a:lstStyle/>
        <a:p>
          <a:endParaRPr lang="pt-BR"/>
        </a:p>
      </dgm:t>
    </dgm:pt>
    <dgm:pt modelId="{7F5EBA1E-743C-42B4-9A6E-F1F3F56342A5}" type="pres">
      <dgm:prSet presAssocID="{FDB63ECF-D419-4EB7-8316-3E18079B0843}" presName="hierRoot2" presStyleCnt="0">
        <dgm:presLayoutVars>
          <dgm:hierBranch val="init"/>
        </dgm:presLayoutVars>
      </dgm:prSet>
      <dgm:spPr/>
    </dgm:pt>
    <dgm:pt modelId="{9AE2D423-C6BD-4C4F-A9D7-BEC5010F316D}" type="pres">
      <dgm:prSet presAssocID="{FDB63ECF-D419-4EB7-8316-3E18079B0843}" presName="rootComposite" presStyleCnt="0"/>
      <dgm:spPr/>
    </dgm:pt>
    <dgm:pt modelId="{EA21898F-F809-46D3-96D0-355A3858CF1A}" type="pres">
      <dgm:prSet presAssocID="{FDB63ECF-D419-4EB7-8316-3E18079B0843}" presName="rootText" presStyleLbl="node4" presStyleIdx="1" presStyleCnt="3" custLinFactNeighborX="-12419" custLinFactNeighborY="1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6EABD7-1AB0-4BE8-81AA-7E391F2FFF53}" type="pres">
      <dgm:prSet presAssocID="{FDB63ECF-D419-4EB7-8316-3E18079B0843}" presName="rootConnector" presStyleLbl="node4" presStyleIdx="1" presStyleCnt="3"/>
      <dgm:spPr/>
      <dgm:t>
        <a:bodyPr/>
        <a:lstStyle/>
        <a:p>
          <a:endParaRPr lang="pt-BR"/>
        </a:p>
      </dgm:t>
    </dgm:pt>
    <dgm:pt modelId="{FA10096A-4544-4053-B230-2129731EDCD3}" type="pres">
      <dgm:prSet presAssocID="{FDB63ECF-D419-4EB7-8316-3E18079B0843}" presName="hierChild4" presStyleCnt="0"/>
      <dgm:spPr/>
    </dgm:pt>
    <dgm:pt modelId="{FBA37D58-D1B2-4BE4-9EA2-91180A4DC48C}" type="pres">
      <dgm:prSet presAssocID="{FDB63ECF-D419-4EB7-8316-3E18079B0843}" presName="hierChild5" presStyleCnt="0"/>
      <dgm:spPr/>
    </dgm:pt>
    <dgm:pt modelId="{06E3C6DA-C3A2-497D-BD03-CF01DA4EB180}" type="pres">
      <dgm:prSet presAssocID="{D8484EF4-7259-4B1E-A9C7-68514FF86465}" presName="Name37" presStyleLbl="parChTrans1D4" presStyleIdx="2" presStyleCnt="3"/>
      <dgm:spPr/>
      <dgm:t>
        <a:bodyPr/>
        <a:lstStyle/>
        <a:p>
          <a:endParaRPr lang="pt-BR"/>
        </a:p>
      </dgm:t>
    </dgm:pt>
    <dgm:pt modelId="{86044AB1-A510-4228-A764-D403A64DD0DC}" type="pres">
      <dgm:prSet presAssocID="{3B7D9A70-03BE-4E56-89ED-68AAC6571C0A}" presName="hierRoot2" presStyleCnt="0">
        <dgm:presLayoutVars>
          <dgm:hierBranch val="init"/>
        </dgm:presLayoutVars>
      </dgm:prSet>
      <dgm:spPr/>
    </dgm:pt>
    <dgm:pt modelId="{CC122F2D-4E52-42A7-85B1-284FCFC7BEB7}" type="pres">
      <dgm:prSet presAssocID="{3B7D9A70-03BE-4E56-89ED-68AAC6571C0A}" presName="rootComposite" presStyleCnt="0"/>
      <dgm:spPr/>
    </dgm:pt>
    <dgm:pt modelId="{0AE3F2AB-BC3B-4C11-9892-20A580D0BE54}" type="pres">
      <dgm:prSet presAssocID="{3B7D9A70-03BE-4E56-89ED-68AAC6571C0A}" presName="rootText" presStyleLbl="node4" presStyleIdx="2" presStyleCnt="3" custLinFactNeighborX="-12419" custLinFactNeighborY="13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26FFE9-9369-45D3-B3EF-7395724D1F30}" type="pres">
      <dgm:prSet presAssocID="{3B7D9A70-03BE-4E56-89ED-68AAC6571C0A}" presName="rootConnector" presStyleLbl="node4" presStyleIdx="2" presStyleCnt="3"/>
      <dgm:spPr/>
      <dgm:t>
        <a:bodyPr/>
        <a:lstStyle/>
        <a:p>
          <a:endParaRPr lang="pt-BR"/>
        </a:p>
      </dgm:t>
    </dgm:pt>
    <dgm:pt modelId="{A0470492-91C7-4A18-8187-19BBFE4E4E86}" type="pres">
      <dgm:prSet presAssocID="{3B7D9A70-03BE-4E56-89ED-68AAC6571C0A}" presName="hierChild4" presStyleCnt="0"/>
      <dgm:spPr/>
    </dgm:pt>
    <dgm:pt modelId="{F113864E-A5A6-42D4-B094-8812E2CC62C3}" type="pres">
      <dgm:prSet presAssocID="{3B7D9A70-03BE-4E56-89ED-68AAC6571C0A}" presName="hierChild5" presStyleCnt="0"/>
      <dgm:spPr/>
    </dgm:pt>
    <dgm:pt modelId="{1AFAEFC5-CF39-4683-900A-B6D5B32DE600}" type="pres">
      <dgm:prSet presAssocID="{AA93A86D-29F9-4CEB-B76C-89170444DB86}" presName="hierChild5" presStyleCnt="0"/>
      <dgm:spPr/>
    </dgm:pt>
    <dgm:pt modelId="{268D7DF7-607A-4281-99FC-F4BD05AEE5F0}" type="pres">
      <dgm:prSet presAssocID="{A8F55363-1D61-4EEA-9C39-2B8D1512BEF5}" presName="hierChild5" presStyleCnt="0"/>
      <dgm:spPr/>
    </dgm:pt>
    <dgm:pt modelId="{748C3168-1A91-4310-AABB-185A23F28C9C}" type="pres">
      <dgm:prSet presAssocID="{11640BFE-FC42-4999-860B-28D06AACAB66}" presName="Name37" presStyleLbl="parChTrans1D2" presStyleIdx="2" presStyleCnt="5"/>
      <dgm:spPr/>
      <dgm:t>
        <a:bodyPr/>
        <a:lstStyle/>
        <a:p>
          <a:endParaRPr lang="pt-BR"/>
        </a:p>
      </dgm:t>
    </dgm:pt>
    <dgm:pt modelId="{F9411BA9-E523-43CB-A72F-2CA3DD13EB27}" type="pres">
      <dgm:prSet presAssocID="{89A71949-45EC-4702-942C-0FEF2F4866D2}" presName="hierRoot2" presStyleCnt="0">
        <dgm:presLayoutVars>
          <dgm:hierBranch val="init"/>
        </dgm:presLayoutVars>
      </dgm:prSet>
      <dgm:spPr/>
    </dgm:pt>
    <dgm:pt modelId="{44D7A0D9-61A1-4783-8AA0-45CB49F10744}" type="pres">
      <dgm:prSet presAssocID="{89A71949-45EC-4702-942C-0FEF2F4866D2}" presName="rootComposite" presStyleCnt="0"/>
      <dgm:spPr/>
    </dgm:pt>
    <dgm:pt modelId="{0589D9D0-972F-44BA-A8B3-5F5C7AADC106}" type="pres">
      <dgm:prSet presAssocID="{89A71949-45EC-4702-942C-0FEF2F4866D2}" presName="rootText" presStyleLbl="node2" presStyleIdx="2" presStyleCnt="3" custLinFactNeighborX="416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9C8D4E-84D8-49A5-8EC7-9B4E4AE8EA3F}" type="pres">
      <dgm:prSet presAssocID="{89A71949-45EC-4702-942C-0FEF2F4866D2}" presName="rootConnector" presStyleLbl="node2" presStyleIdx="2" presStyleCnt="3"/>
      <dgm:spPr/>
      <dgm:t>
        <a:bodyPr/>
        <a:lstStyle/>
        <a:p>
          <a:endParaRPr lang="pt-BR"/>
        </a:p>
      </dgm:t>
    </dgm:pt>
    <dgm:pt modelId="{072EA0E2-27FB-4B07-8E00-D50223668577}" type="pres">
      <dgm:prSet presAssocID="{89A71949-45EC-4702-942C-0FEF2F4866D2}" presName="hierChild4" presStyleCnt="0"/>
      <dgm:spPr/>
    </dgm:pt>
    <dgm:pt modelId="{5A585393-BD7B-4D1A-9BDD-9A557EE5F0DB}" type="pres">
      <dgm:prSet presAssocID="{2149F73C-00CB-4CF5-B365-64B1EEAC650F}" presName="Name37" presStyleLbl="parChTrans1D3" presStyleIdx="3" presStyleCnt="5"/>
      <dgm:spPr/>
      <dgm:t>
        <a:bodyPr/>
        <a:lstStyle/>
        <a:p>
          <a:endParaRPr lang="pt-BR"/>
        </a:p>
      </dgm:t>
    </dgm:pt>
    <dgm:pt modelId="{76435CF1-0C89-495B-8076-9679018E940E}" type="pres">
      <dgm:prSet presAssocID="{48A05676-DC94-484F-A646-2CE330280A4D}" presName="hierRoot2" presStyleCnt="0">
        <dgm:presLayoutVars>
          <dgm:hierBranch val="init"/>
        </dgm:presLayoutVars>
      </dgm:prSet>
      <dgm:spPr/>
    </dgm:pt>
    <dgm:pt modelId="{0055EF61-50F6-4C1C-8068-A73C321DB0BE}" type="pres">
      <dgm:prSet presAssocID="{48A05676-DC94-484F-A646-2CE330280A4D}" presName="rootComposite" presStyleCnt="0"/>
      <dgm:spPr/>
    </dgm:pt>
    <dgm:pt modelId="{C3C273A7-3EED-429E-B674-40992061D406}" type="pres">
      <dgm:prSet presAssocID="{48A05676-DC94-484F-A646-2CE330280A4D}" presName="rootText" presStyleLbl="node3" presStyleIdx="3" presStyleCnt="5" custLinFactNeighborX="416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019BD0-5972-4809-96E9-8297016D3435}" type="pres">
      <dgm:prSet presAssocID="{48A05676-DC94-484F-A646-2CE330280A4D}" presName="rootConnector" presStyleLbl="node3" presStyleIdx="3" presStyleCnt="5"/>
      <dgm:spPr/>
      <dgm:t>
        <a:bodyPr/>
        <a:lstStyle/>
        <a:p>
          <a:endParaRPr lang="pt-BR"/>
        </a:p>
      </dgm:t>
    </dgm:pt>
    <dgm:pt modelId="{5B3E6E56-5B80-4BCC-B215-63F554AEFD2D}" type="pres">
      <dgm:prSet presAssocID="{48A05676-DC94-484F-A646-2CE330280A4D}" presName="hierChild4" presStyleCnt="0"/>
      <dgm:spPr/>
    </dgm:pt>
    <dgm:pt modelId="{63B5BAAF-EAD5-405A-ADB8-80EC41CCDD2B}" type="pres">
      <dgm:prSet presAssocID="{48A05676-DC94-484F-A646-2CE330280A4D}" presName="hierChild5" presStyleCnt="0"/>
      <dgm:spPr/>
    </dgm:pt>
    <dgm:pt modelId="{C857F611-B06D-4DA1-9A69-52BA5A7A3FD3}" type="pres">
      <dgm:prSet presAssocID="{49C5F6EC-DDA9-4D23-9C47-0E6F7E944287}" presName="Name37" presStyleLbl="parChTrans1D3" presStyleIdx="4" presStyleCnt="5"/>
      <dgm:spPr/>
      <dgm:t>
        <a:bodyPr/>
        <a:lstStyle/>
        <a:p>
          <a:endParaRPr lang="pt-BR"/>
        </a:p>
      </dgm:t>
    </dgm:pt>
    <dgm:pt modelId="{18572D0D-7261-4177-9539-A888E1F0EF31}" type="pres">
      <dgm:prSet presAssocID="{F11E16FA-B177-43C4-B584-B2073AC3F3F9}" presName="hierRoot2" presStyleCnt="0">
        <dgm:presLayoutVars>
          <dgm:hierBranch val="init"/>
        </dgm:presLayoutVars>
      </dgm:prSet>
      <dgm:spPr/>
    </dgm:pt>
    <dgm:pt modelId="{5DCE49FB-2F92-44B5-BF6E-D29CEC73434C}" type="pres">
      <dgm:prSet presAssocID="{F11E16FA-B177-43C4-B584-B2073AC3F3F9}" presName="rootComposite" presStyleCnt="0"/>
      <dgm:spPr/>
    </dgm:pt>
    <dgm:pt modelId="{5E1A997A-76B5-43CC-8AE9-344ECF68C4B5}" type="pres">
      <dgm:prSet presAssocID="{F11E16FA-B177-43C4-B584-B2073AC3F3F9}" presName="rootText" presStyleLbl="node3" presStyleIdx="4" presStyleCnt="5" custLinFactNeighborX="416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3C92CF-56F3-48DC-990B-A1A001405EAB}" type="pres">
      <dgm:prSet presAssocID="{F11E16FA-B177-43C4-B584-B2073AC3F3F9}" presName="rootConnector" presStyleLbl="node3" presStyleIdx="4" presStyleCnt="5"/>
      <dgm:spPr/>
      <dgm:t>
        <a:bodyPr/>
        <a:lstStyle/>
        <a:p>
          <a:endParaRPr lang="pt-BR"/>
        </a:p>
      </dgm:t>
    </dgm:pt>
    <dgm:pt modelId="{FBBDC939-DD89-42ED-ADC9-A28B0A56D657}" type="pres">
      <dgm:prSet presAssocID="{F11E16FA-B177-43C4-B584-B2073AC3F3F9}" presName="hierChild4" presStyleCnt="0"/>
      <dgm:spPr/>
    </dgm:pt>
    <dgm:pt modelId="{E1FDFC2F-4464-4878-8AFF-55E4423B96FA}" type="pres">
      <dgm:prSet presAssocID="{F11E16FA-B177-43C4-B584-B2073AC3F3F9}" presName="hierChild5" presStyleCnt="0"/>
      <dgm:spPr/>
    </dgm:pt>
    <dgm:pt modelId="{A684176F-6FAF-411E-8E97-FFDE86560F6B}" type="pres">
      <dgm:prSet presAssocID="{89A71949-45EC-4702-942C-0FEF2F4866D2}" presName="hierChild5" presStyleCnt="0"/>
      <dgm:spPr/>
    </dgm:pt>
    <dgm:pt modelId="{E8E63923-19B6-4838-88F2-8ED442B711C0}" type="pres">
      <dgm:prSet presAssocID="{89B79EDE-7106-4CE8-A66F-B05BEA66C6CF}" presName="hierChild3" presStyleCnt="0"/>
      <dgm:spPr/>
    </dgm:pt>
    <dgm:pt modelId="{E491EFD3-ABAC-4F56-BF24-D353373D643E}" type="pres">
      <dgm:prSet presAssocID="{C3AAD1FD-3F67-457C-9BC3-AF1A1B8E93DB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D59EBB55-B80F-4544-8B48-F53D7F2C0811}" type="pres">
      <dgm:prSet presAssocID="{D96D6882-8A01-4754-859B-47945C297BC3}" presName="hierRoot3" presStyleCnt="0">
        <dgm:presLayoutVars>
          <dgm:hierBranch val="init"/>
        </dgm:presLayoutVars>
      </dgm:prSet>
      <dgm:spPr/>
    </dgm:pt>
    <dgm:pt modelId="{9E175184-75F0-460F-8DDA-8D532B660364}" type="pres">
      <dgm:prSet presAssocID="{D96D6882-8A01-4754-859B-47945C297BC3}" presName="rootComposite3" presStyleCnt="0"/>
      <dgm:spPr/>
    </dgm:pt>
    <dgm:pt modelId="{BE34457D-49E6-4437-BA37-580ECF353520}" type="pres">
      <dgm:prSet presAssocID="{D96D6882-8A01-4754-859B-47945C297BC3}" presName="rootText3" presStyleLbl="asst1" presStyleIdx="0" presStyleCnt="2" custScaleX="126072" custLinFactNeighborX="-90238" custLinFactNeighborY="-53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F0E4EA-1753-4D8A-A6EB-F26E6C1993F5}" type="pres">
      <dgm:prSet presAssocID="{D96D6882-8A01-4754-859B-47945C297BC3}" presName="rootConnector3" presStyleLbl="asst1" presStyleIdx="0" presStyleCnt="2"/>
      <dgm:spPr/>
      <dgm:t>
        <a:bodyPr/>
        <a:lstStyle/>
        <a:p>
          <a:endParaRPr lang="pt-BR"/>
        </a:p>
      </dgm:t>
    </dgm:pt>
    <dgm:pt modelId="{B50C691A-768E-4E0D-9BCA-F88EC3319EFF}" type="pres">
      <dgm:prSet presAssocID="{D96D6882-8A01-4754-859B-47945C297BC3}" presName="hierChild6" presStyleCnt="0"/>
      <dgm:spPr/>
    </dgm:pt>
    <dgm:pt modelId="{79FFD084-999E-4D9B-838F-185EAC122B26}" type="pres">
      <dgm:prSet presAssocID="{D96D6882-8A01-4754-859B-47945C297BC3}" presName="hierChild7" presStyleCnt="0"/>
      <dgm:spPr/>
    </dgm:pt>
    <dgm:pt modelId="{8EA25C21-2B74-472F-BD2E-3129A9165AEA}" type="pres">
      <dgm:prSet presAssocID="{2938324E-35D6-47D1-BEB5-A38BCF8BBEBA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8117A16E-6569-4553-B11C-1F1B645C4F30}" type="pres">
      <dgm:prSet presAssocID="{6BA4C924-444E-417E-8559-A7C5616B8644}" presName="hierRoot3" presStyleCnt="0">
        <dgm:presLayoutVars>
          <dgm:hierBranch val="init"/>
        </dgm:presLayoutVars>
      </dgm:prSet>
      <dgm:spPr/>
    </dgm:pt>
    <dgm:pt modelId="{5C085CD0-37FD-426B-8575-3333C93B642E}" type="pres">
      <dgm:prSet presAssocID="{6BA4C924-444E-417E-8559-A7C5616B8644}" presName="rootComposite3" presStyleCnt="0"/>
      <dgm:spPr/>
    </dgm:pt>
    <dgm:pt modelId="{ED055EB0-34ED-4290-8F50-714ECA4C9ACF}" type="pres">
      <dgm:prSet presAssocID="{6BA4C924-444E-417E-8559-A7C5616B8644}" presName="rootText3" presStyleLbl="asst1" presStyleIdx="1" presStyleCnt="2" custScaleX="126072" custLinFactNeighborX="97609" custLinFactNeighborY="-72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CBC9B52-50D1-47C7-AB98-1DAA664D3F33}" type="pres">
      <dgm:prSet presAssocID="{6BA4C924-444E-417E-8559-A7C5616B8644}" presName="rootConnector3" presStyleLbl="asst1" presStyleIdx="1" presStyleCnt="2"/>
      <dgm:spPr/>
      <dgm:t>
        <a:bodyPr/>
        <a:lstStyle/>
        <a:p>
          <a:endParaRPr lang="pt-BR"/>
        </a:p>
      </dgm:t>
    </dgm:pt>
    <dgm:pt modelId="{A105303C-6F5A-4800-AB1D-A0EC317ED3BA}" type="pres">
      <dgm:prSet presAssocID="{6BA4C924-444E-417E-8559-A7C5616B8644}" presName="hierChild6" presStyleCnt="0"/>
      <dgm:spPr/>
    </dgm:pt>
    <dgm:pt modelId="{9938B102-1DF9-4B49-81EE-D6286039035F}" type="pres">
      <dgm:prSet presAssocID="{6BA4C924-444E-417E-8559-A7C5616B8644}" presName="hierChild7" presStyleCnt="0"/>
      <dgm:spPr/>
    </dgm:pt>
  </dgm:ptLst>
  <dgm:cxnLst>
    <dgm:cxn modelId="{B8D97CC8-71EE-468D-9185-139D978B222D}" type="presOf" srcId="{F11E16FA-B177-43C4-B584-B2073AC3F3F9}" destId="{373C92CF-56F3-48DC-990B-A1A001405EAB}" srcOrd="1" destOrd="0" presId="urn:microsoft.com/office/officeart/2005/8/layout/orgChart1"/>
    <dgm:cxn modelId="{7A220E48-05FB-45FD-B8CB-1296E00096C4}" type="presOf" srcId="{AE906119-6857-45E7-BCE2-564576E520D7}" destId="{B4D4772A-3053-4C4C-BCC5-293D9BE93226}" srcOrd="0" destOrd="0" presId="urn:microsoft.com/office/officeart/2005/8/layout/orgChart1"/>
    <dgm:cxn modelId="{DEEEDD33-C2DB-4502-A66F-73429D8B8840}" srcId="{AA93A86D-29F9-4CEB-B76C-89170444DB86}" destId="{FDB63ECF-D419-4EB7-8316-3E18079B0843}" srcOrd="1" destOrd="0" parTransId="{E32D68B3-8F61-45A1-9F14-D0A7B24248DC}" sibTransId="{FB014ABF-A69D-4A45-AC3F-44321EB2F034}"/>
    <dgm:cxn modelId="{28D48B20-6BB5-4E51-A374-7B4FA886688D}" type="presOf" srcId="{49C5F6EC-DDA9-4D23-9C47-0E6F7E944287}" destId="{C857F611-B06D-4DA1-9A69-52BA5A7A3FD3}" srcOrd="0" destOrd="0" presId="urn:microsoft.com/office/officeart/2005/8/layout/orgChart1"/>
    <dgm:cxn modelId="{1360DBDD-D17E-44CF-88FF-88272FE950D9}" srcId="{AA93A86D-29F9-4CEB-B76C-89170444DB86}" destId="{3B7D9A70-03BE-4E56-89ED-68AAC6571C0A}" srcOrd="2" destOrd="0" parTransId="{D8484EF4-7259-4B1E-A9C7-68514FF86465}" sibTransId="{D71A2BB8-C74E-49BA-BDA9-7BBCFB033ACE}"/>
    <dgm:cxn modelId="{087309D6-C60B-44C5-918D-00A9E9B95035}" srcId="{89B79EDE-7106-4CE8-A66F-B05BEA66C6CF}" destId="{6BA4C924-444E-417E-8559-A7C5616B8644}" srcOrd="1" destOrd="0" parTransId="{2938324E-35D6-47D1-BEB5-A38BCF8BBEBA}" sibTransId="{8E144A3F-D23E-4168-9D1F-529D2CF32C29}"/>
    <dgm:cxn modelId="{0836FB10-D9CC-49B3-8C2E-71F5A2843723}" type="presOf" srcId="{89A71949-45EC-4702-942C-0FEF2F4866D2}" destId="{D69C8D4E-84D8-49A5-8EC7-9B4E4AE8EA3F}" srcOrd="1" destOrd="0" presId="urn:microsoft.com/office/officeart/2005/8/layout/orgChart1"/>
    <dgm:cxn modelId="{7EDCF9A6-8BC4-4CE8-9800-284BB4E3312D}" type="presOf" srcId="{6207B198-4B13-4E48-8038-DEF72EE6A9E8}" destId="{08AAA288-9C02-4C07-B722-4D13294577C3}" srcOrd="1" destOrd="0" presId="urn:microsoft.com/office/officeart/2005/8/layout/orgChart1"/>
    <dgm:cxn modelId="{B880DAAB-EE67-4A64-885E-417C8AE1A307}" type="presOf" srcId="{6207B198-4B13-4E48-8038-DEF72EE6A9E8}" destId="{EF0E32C2-AB0B-433C-9996-6DFBE8E66A91}" srcOrd="0" destOrd="0" presId="urn:microsoft.com/office/officeart/2005/8/layout/orgChart1"/>
    <dgm:cxn modelId="{60007A6E-6CE5-4CF9-9E3A-0FB6F03697D8}" srcId="{89B79EDE-7106-4CE8-A66F-B05BEA66C6CF}" destId="{89A71949-45EC-4702-942C-0FEF2F4866D2}" srcOrd="4" destOrd="0" parTransId="{11640BFE-FC42-4999-860B-28D06AACAB66}" sibTransId="{D8B078F6-CCE2-4E1B-8F00-8084BC8A2569}"/>
    <dgm:cxn modelId="{8B08EF87-7E8B-4ED8-857D-C7FB85CCEFDD}" type="presOf" srcId="{C84D0956-7720-4796-82C6-B6A82D74F942}" destId="{D73803B8-1739-4FD6-878A-1E7587648659}" srcOrd="1" destOrd="0" presId="urn:microsoft.com/office/officeart/2005/8/layout/orgChart1"/>
    <dgm:cxn modelId="{8C5A24EE-7AB2-4B42-8658-131241F5CDDD}" type="presOf" srcId="{FDB63ECF-D419-4EB7-8316-3E18079B0843}" destId="{C26EABD7-1AB0-4BE8-81AA-7E391F2FFF53}" srcOrd="1" destOrd="0" presId="urn:microsoft.com/office/officeart/2005/8/layout/orgChart1"/>
    <dgm:cxn modelId="{78E77E37-17B3-433E-8E49-27156E1FD9F5}" srcId="{89B79EDE-7106-4CE8-A66F-B05BEA66C6CF}" destId="{A8F55363-1D61-4EEA-9C39-2B8D1512BEF5}" srcOrd="3" destOrd="0" parTransId="{A1D1CF93-DDB6-4022-AF04-DFE2C838A39F}" sibTransId="{F6E8B49F-DB96-4DA0-98E8-568CB345388D}"/>
    <dgm:cxn modelId="{E6D5A20E-5E4E-408F-B571-1BE6B3837F17}" srcId="{C84D0956-7720-4796-82C6-B6A82D74F942}" destId="{AE906119-6857-45E7-BCE2-564576E520D7}" srcOrd="0" destOrd="0" parTransId="{27ABEFA5-EC9F-413F-95BF-0C9927E71FFC}" sibTransId="{998F1515-BDEF-4C80-B27C-A403746E5685}"/>
    <dgm:cxn modelId="{0DE2DA5C-F8BD-4EF0-84D4-ED1C0BD42DAA}" type="presOf" srcId="{AE906119-6857-45E7-BCE2-564576E520D7}" destId="{AF56DE5C-FC87-498B-9C36-B296C2092C89}" srcOrd="1" destOrd="0" presId="urn:microsoft.com/office/officeart/2005/8/layout/orgChart1"/>
    <dgm:cxn modelId="{90B58235-0BB1-4BAE-8103-46221B62F4FC}" type="presOf" srcId="{3B7D9A70-03BE-4E56-89ED-68AAC6571C0A}" destId="{0AE3F2AB-BC3B-4C11-9892-20A580D0BE54}" srcOrd="0" destOrd="0" presId="urn:microsoft.com/office/officeart/2005/8/layout/orgChart1"/>
    <dgm:cxn modelId="{7A530F32-7BA7-44CA-9A8F-5D48F24B7408}" srcId="{89B79EDE-7106-4CE8-A66F-B05BEA66C6CF}" destId="{D96D6882-8A01-4754-859B-47945C297BC3}" srcOrd="0" destOrd="0" parTransId="{C3AAD1FD-3F67-457C-9BC3-AF1A1B8E93DB}" sibTransId="{BC0BDA6B-876D-4B2F-BF36-FEBFD107A161}"/>
    <dgm:cxn modelId="{67483EC6-D2D4-45D2-B69B-999A71ED184D}" type="presOf" srcId="{11640BFE-FC42-4999-860B-28D06AACAB66}" destId="{748C3168-1A91-4310-AABB-185A23F28C9C}" srcOrd="0" destOrd="0" presId="urn:microsoft.com/office/officeart/2005/8/layout/orgChart1"/>
    <dgm:cxn modelId="{13445A1A-8D9F-41FB-9425-560CE23A7FB2}" type="presOf" srcId="{2149F73C-00CB-4CF5-B365-64B1EEAC650F}" destId="{5A585393-BD7B-4D1A-9BDD-9A557EE5F0DB}" srcOrd="0" destOrd="0" presId="urn:microsoft.com/office/officeart/2005/8/layout/orgChart1"/>
    <dgm:cxn modelId="{0BE63AD6-30CD-49B5-A7D2-3388BF784E79}" srcId="{AA93A86D-29F9-4CEB-B76C-89170444DB86}" destId="{6207B198-4B13-4E48-8038-DEF72EE6A9E8}" srcOrd="0" destOrd="0" parTransId="{05489A19-EA39-4005-9FE3-BCED69B81AB3}" sibTransId="{7C2DE4D7-E2DC-4CFD-A241-69CF3830B087}"/>
    <dgm:cxn modelId="{B2009A6C-665B-4640-AF6A-E6833C364B65}" type="presOf" srcId="{05489A19-EA39-4005-9FE3-BCED69B81AB3}" destId="{A93B2798-C421-4DE8-879B-69D6ECD98486}" srcOrd="0" destOrd="0" presId="urn:microsoft.com/office/officeart/2005/8/layout/orgChart1"/>
    <dgm:cxn modelId="{540CA901-3036-46D9-B03B-868A19B641B0}" type="presOf" srcId="{FDB63ECF-D419-4EB7-8316-3E18079B0843}" destId="{EA21898F-F809-46D3-96D0-355A3858CF1A}" srcOrd="0" destOrd="0" presId="urn:microsoft.com/office/officeart/2005/8/layout/orgChart1"/>
    <dgm:cxn modelId="{C63A4933-69F5-44FA-95CE-1C5938181F55}" type="presOf" srcId="{D3325E6B-D3CA-40FE-85F9-D1798BBAFB82}" destId="{2A9D9727-2139-42C3-B852-936F870BFF5A}" srcOrd="0" destOrd="0" presId="urn:microsoft.com/office/officeart/2005/8/layout/orgChart1"/>
    <dgm:cxn modelId="{F56536C8-ADF3-4653-A5B7-F9EB81086219}" type="presOf" srcId="{F11E16FA-B177-43C4-B584-B2073AC3F3F9}" destId="{5E1A997A-76B5-43CC-8AE9-344ECF68C4B5}" srcOrd="0" destOrd="0" presId="urn:microsoft.com/office/officeart/2005/8/layout/orgChart1"/>
    <dgm:cxn modelId="{2D4FD384-E5A4-40E1-A606-F2021E143C74}" srcId="{89A71949-45EC-4702-942C-0FEF2F4866D2}" destId="{F11E16FA-B177-43C4-B584-B2073AC3F3F9}" srcOrd="1" destOrd="0" parTransId="{49C5F6EC-DDA9-4D23-9C47-0E6F7E944287}" sibTransId="{607E53D0-AB09-4E6F-B10B-3E33C4FF9093}"/>
    <dgm:cxn modelId="{64F585FD-9D61-4DA4-9844-8FE3643DD40D}" type="presOf" srcId="{D8484EF4-7259-4B1E-A9C7-68514FF86465}" destId="{06E3C6DA-C3A2-497D-BD03-CF01DA4EB180}" srcOrd="0" destOrd="0" presId="urn:microsoft.com/office/officeart/2005/8/layout/orgChart1"/>
    <dgm:cxn modelId="{144C6556-1DC8-4F43-B56F-B7C1FA2AA50F}" srcId="{C84D0956-7720-4796-82C6-B6A82D74F942}" destId="{39A7822B-73BB-473F-975D-FE73B3D6A619}" srcOrd="1" destOrd="0" parTransId="{42D5E1E2-0D6B-46BF-B02B-37F480E95478}" sibTransId="{D8F83BE9-E311-41BB-94D0-DBEB90146A82}"/>
    <dgm:cxn modelId="{DB066867-C14A-482C-95AD-2CC82CB1AA15}" srcId="{89A71949-45EC-4702-942C-0FEF2F4866D2}" destId="{48A05676-DC94-484F-A646-2CE330280A4D}" srcOrd="0" destOrd="0" parTransId="{2149F73C-00CB-4CF5-B365-64B1EEAC650F}" sibTransId="{27F85617-7D9F-4BE6-8532-EE57A82364B1}"/>
    <dgm:cxn modelId="{71346E1A-934B-425F-B0CA-6725AE28C35E}" type="presOf" srcId="{6BA4C924-444E-417E-8559-A7C5616B8644}" destId="{ACBC9B52-50D1-47C7-AB98-1DAA664D3F33}" srcOrd="1" destOrd="0" presId="urn:microsoft.com/office/officeart/2005/8/layout/orgChart1"/>
    <dgm:cxn modelId="{8EDD9C90-6F5D-4E5B-B2BE-5F77DC3C72A2}" type="presOf" srcId="{89B79EDE-7106-4CE8-A66F-B05BEA66C6CF}" destId="{B0CECCBA-291E-4995-AD92-608546D27EB3}" srcOrd="1" destOrd="0" presId="urn:microsoft.com/office/officeart/2005/8/layout/orgChart1"/>
    <dgm:cxn modelId="{5ED8BC92-B3F8-40C5-852D-60E8900998C4}" type="presOf" srcId="{39A7822B-73BB-473F-975D-FE73B3D6A619}" destId="{71C6E05D-1D85-404C-9EF2-3CF813851819}" srcOrd="1" destOrd="0" presId="urn:microsoft.com/office/officeart/2005/8/layout/orgChart1"/>
    <dgm:cxn modelId="{1025C390-CD90-46CF-BBAE-D616D2E462E8}" type="presOf" srcId="{E32D68B3-8F61-45A1-9F14-D0A7B24248DC}" destId="{5464E205-BBCB-4964-8FEA-296D0645BC51}" srcOrd="0" destOrd="0" presId="urn:microsoft.com/office/officeart/2005/8/layout/orgChart1"/>
    <dgm:cxn modelId="{1A4434C8-E3E7-4178-ADEB-50B4C14680DC}" srcId="{89B79EDE-7106-4CE8-A66F-B05BEA66C6CF}" destId="{C84D0956-7720-4796-82C6-B6A82D74F942}" srcOrd="2" destOrd="0" parTransId="{D0CC96A5-4F8F-441D-BB67-DFCAD516427E}" sibTransId="{48C29BA9-B9D8-4F63-8E2F-2E23B247A495}"/>
    <dgm:cxn modelId="{C7456C4F-2222-45AC-9C31-72BEA6815210}" srcId="{A8F55363-1D61-4EEA-9C39-2B8D1512BEF5}" destId="{AA93A86D-29F9-4CEB-B76C-89170444DB86}" srcOrd="0" destOrd="0" parTransId="{3D9A5D06-DD19-4AEE-AC66-C6D1F36BD4B2}" sibTransId="{2E7A2CF4-9C17-4736-AD85-E23B1EF3FC10}"/>
    <dgm:cxn modelId="{CA42242E-0CD1-4837-99BE-9149FE384C58}" type="presOf" srcId="{42D5E1E2-0D6B-46BF-B02B-37F480E95478}" destId="{8C4BC4B3-B682-4A5B-84E0-087707AC403A}" srcOrd="0" destOrd="0" presId="urn:microsoft.com/office/officeart/2005/8/layout/orgChart1"/>
    <dgm:cxn modelId="{919CB5D5-6EA8-4DFB-BC51-1743C06CED19}" type="presOf" srcId="{A8F55363-1D61-4EEA-9C39-2B8D1512BEF5}" destId="{8650B71A-D0C4-49FA-87B8-28E076470631}" srcOrd="0" destOrd="0" presId="urn:microsoft.com/office/officeart/2005/8/layout/orgChart1"/>
    <dgm:cxn modelId="{24F37A67-BC1B-4656-906F-0BBAC71A6B2A}" type="presOf" srcId="{48A05676-DC94-484F-A646-2CE330280A4D}" destId="{36019BD0-5972-4809-96E9-8297016D3435}" srcOrd="1" destOrd="0" presId="urn:microsoft.com/office/officeart/2005/8/layout/orgChart1"/>
    <dgm:cxn modelId="{CE56E022-E0FE-44D8-9678-D9950A53470D}" type="presOf" srcId="{D96D6882-8A01-4754-859B-47945C297BC3}" destId="{34F0E4EA-1753-4D8A-A6EB-F26E6C1993F5}" srcOrd="1" destOrd="0" presId="urn:microsoft.com/office/officeart/2005/8/layout/orgChart1"/>
    <dgm:cxn modelId="{008D81F5-5168-444D-BE3A-5FEA1D61F02D}" type="presOf" srcId="{AA93A86D-29F9-4CEB-B76C-89170444DB86}" destId="{84ED5657-25EC-4706-98DF-6C7593EFCF05}" srcOrd="1" destOrd="0" presId="urn:microsoft.com/office/officeart/2005/8/layout/orgChart1"/>
    <dgm:cxn modelId="{1CB19510-4CAE-47E0-AC7A-394369FAC0DB}" type="presOf" srcId="{A1D1CF93-DDB6-4022-AF04-DFE2C838A39F}" destId="{A9B70C41-30DF-4D1D-B4CF-A9CAE222BA18}" srcOrd="0" destOrd="0" presId="urn:microsoft.com/office/officeart/2005/8/layout/orgChart1"/>
    <dgm:cxn modelId="{A853E6AE-7A78-43C2-B09D-0F3DE880D536}" srcId="{D3325E6B-D3CA-40FE-85F9-D1798BBAFB82}" destId="{89B79EDE-7106-4CE8-A66F-B05BEA66C6CF}" srcOrd="0" destOrd="0" parTransId="{646D2058-0EDF-4385-84E5-C3481BA21439}" sibTransId="{BAC68618-4D6E-48CA-B38B-D7FE5E441F88}"/>
    <dgm:cxn modelId="{390E1F19-0A96-4669-B242-91ABB4E51044}" type="presOf" srcId="{3D9A5D06-DD19-4AEE-AC66-C6D1F36BD4B2}" destId="{0FF37CEF-FCC8-4842-B817-02B03F8579E1}" srcOrd="0" destOrd="0" presId="urn:microsoft.com/office/officeart/2005/8/layout/orgChart1"/>
    <dgm:cxn modelId="{F5CA6269-0231-4892-8492-BDA29076639F}" type="presOf" srcId="{D0CC96A5-4F8F-441D-BB67-DFCAD516427E}" destId="{0EC330E1-CD42-4CDE-A113-7D1356AFEDC7}" srcOrd="0" destOrd="0" presId="urn:microsoft.com/office/officeart/2005/8/layout/orgChart1"/>
    <dgm:cxn modelId="{1483F687-C6CE-4D20-B0BA-7E32AD166131}" type="presOf" srcId="{C84D0956-7720-4796-82C6-B6A82D74F942}" destId="{A8DB9FD3-95FB-4D88-B0E7-2DFC6660E41C}" srcOrd="0" destOrd="0" presId="urn:microsoft.com/office/officeart/2005/8/layout/orgChart1"/>
    <dgm:cxn modelId="{BC84ADD0-DEBE-4FB6-AFB5-C8AF1341F918}" type="presOf" srcId="{3B7D9A70-03BE-4E56-89ED-68AAC6571C0A}" destId="{4E26FFE9-9369-45D3-B3EF-7395724D1F30}" srcOrd="1" destOrd="0" presId="urn:microsoft.com/office/officeart/2005/8/layout/orgChart1"/>
    <dgm:cxn modelId="{766F9BBD-3EE2-4BB2-9D5D-FE8EB778927B}" type="presOf" srcId="{48A05676-DC94-484F-A646-2CE330280A4D}" destId="{C3C273A7-3EED-429E-B674-40992061D406}" srcOrd="0" destOrd="0" presId="urn:microsoft.com/office/officeart/2005/8/layout/orgChart1"/>
    <dgm:cxn modelId="{C3E24D0F-BED7-4489-9391-5FFB58C439EB}" type="presOf" srcId="{C3AAD1FD-3F67-457C-9BC3-AF1A1B8E93DB}" destId="{E491EFD3-ABAC-4F56-BF24-D353373D643E}" srcOrd="0" destOrd="0" presId="urn:microsoft.com/office/officeart/2005/8/layout/orgChart1"/>
    <dgm:cxn modelId="{BF09D8B7-9212-4EE6-81C2-18DDB3D7993A}" type="presOf" srcId="{2938324E-35D6-47D1-BEB5-A38BCF8BBEBA}" destId="{8EA25C21-2B74-472F-BD2E-3129A9165AEA}" srcOrd="0" destOrd="0" presId="urn:microsoft.com/office/officeart/2005/8/layout/orgChart1"/>
    <dgm:cxn modelId="{F22EA4F2-B478-4230-92E9-C0E9752BF41F}" type="presOf" srcId="{89B79EDE-7106-4CE8-A66F-B05BEA66C6CF}" destId="{6B4A9C39-79D1-41C7-B0E5-9F872D87B293}" srcOrd="0" destOrd="0" presId="urn:microsoft.com/office/officeart/2005/8/layout/orgChart1"/>
    <dgm:cxn modelId="{EEAB517C-7AC9-4DF6-B27B-DE0A2F325DB1}" type="presOf" srcId="{27ABEFA5-EC9F-413F-95BF-0C9927E71FFC}" destId="{DD38BADD-9EB3-4958-9500-CCB10FA858A9}" srcOrd="0" destOrd="0" presId="urn:microsoft.com/office/officeart/2005/8/layout/orgChart1"/>
    <dgm:cxn modelId="{A40D1702-B30A-41E9-980F-918DC8D274EB}" type="presOf" srcId="{AA93A86D-29F9-4CEB-B76C-89170444DB86}" destId="{DB67D90B-E207-47E5-A8BC-E09EE44DF772}" srcOrd="0" destOrd="0" presId="urn:microsoft.com/office/officeart/2005/8/layout/orgChart1"/>
    <dgm:cxn modelId="{710DD2FE-EC8F-4213-8AD7-9EE9C3075642}" type="presOf" srcId="{89A71949-45EC-4702-942C-0FEF2F4866D2}" destId="{0589D9D0-972F-44BA-A8B3-5F5C7AADC106}" srcOrd="0" destOrd="0" presId="urn:microsoft.com/office/officeart/2005/8/layout/orgChart1"/>
    <dgm:cxn modelId="{ACCAEE0C-A53F-404A-A41C-4F4CE46C8400}" type="presOf" srcId="{D96D6882-8A01-4754-859B-47945C297BC3}" destId="{BE34457D-49E6-4437-BA37-580ECF353520}" srcOrd="0" destOrd="0" presId="urn:microsoft.com/office/officeart/2005/8/layout/orgChart1"/>
    <dgm:cxn modelId="{726D152B-0ABD-42E3-8295-0FEE72063226}" type="presOf" srcId="{6BA4C924-444E-417E-8559-A7C5616B8644}" destId="{ED055EB0-34ED-4290-8F50-714ECA4C9ACF}" srcOrd="0" destOrd="0" presId="urn:microsoft.com/office/officeart/2005/8/layout/orgChart1"/>
    <dgm:cxn modelId="{482B8B66-6D12-44B1-8066-378ED1C3A675}" type="presOf" srcId="{39A7822B-73BB-473F-975D-FE73B3D6A619}" destId="{C11F2185-3E86-4D34-980D-CD4D0FD01518}" srcOrd="0" destOrd="0" presId="urn:microsoft.com/office/officeart/2005/8/layout/orgChart1"/>
    <dgm:cxn modelId="{5148B617-7AC1-4E1A-9CDE-CD570C479208}" type="presOf" srcId="{A8F55363-1D61-4EEA-9C39-2B8D1512BEF5}" destId="{A0BAA8E3-2436-4A5F-BE80-E570F312D816}" srcOrd="1" destOrd="0" presId="urn:microsoft.com/office/officeart/2005/8/layout/orgChart1"/>
    <dgm:cxn modelId="{64A1B32A-6AB7-49E1-A714-0999D43D01EF}" type="presParOf" srcId="{2A9D9727-2139-42C3-B852-936F870BFF5A}" destId="{365B8329-B9C3-41FD-8F42-F41FFA23F7C6}" srcOrd="0" destOrd="0" presId="urn:microsoft.com/office/officeart/2005/8/layout/orgChart1"/>
    <dgm:cxn modelId="{AE778213-8A46-4563-91E7-2F68E5010231}" type="presParOf" srcId="{365B8329-B9C3-41FD-8F42-F41FFA23F7C6}" destId="{8C3BCC49-99F8-4EEF-AA5B-188207AC263F}" srcOrd="0" destOrd="0" presId="urn:microsoft.com/office/officeart/2005/8/layout/orgChart1"/>
    <dgm:cxn modelId="{2FCC1EF8-8E4B-49FD-B7DD-809DBF684CF5}" type="presParOf" srcId="{8C3BCC49-99F8-4EEF-AA5B-188207AC263F}" destId="{6B4A9C39-79D1-41C7-B0E5-9F872D87B293}" srcOrd="0" destOrd="0" presId="urn:microsoft.com/office/officeart/2005/8/layout/orgChart1"/>
    <dgm:cxn modelId="{30A7891B-46C3-40D8-8A87-17850280CE48}" type="presParOf" srcId="{8C3BCC49-99F8-4EEF-AA5B-188207AC263F}" destId="{B0CECCBA-291E-4995-AD92-608546D27EB3}" srcOrd="1" destOrd="0" presId="urn:microsoft.com/office/officeart/2005/8/layout/orgChart1"/>
    <dgm:cxn modelId="{661AC018-5CF3-43BF-B805-4D08D199B457}" type="presParOf" srcId="{365B8329-B9C3-41FD-8F42-F41FFA23F7C6}" destId="{A34FFAD5-DDE2-4C14-A9AF-311F642BC995}" srcOrd="1" destOrd="0" presId="urn:microsoft.com/office/officeart/2005/8/layout/orgChart1"/>
    <dgm:cxn modelId="{75356C12-966B-44B8-BE88-DA3DEB817319}" type="presParOf" srcId="{A34FFAD5-DDE2-4C14-A9AF-311F642BC995}" destId="{0EC330E1-CD42-4CDE-A113-7D1356AFEDC7}" srcOrd="0" destOrd="0" presId="urn:microsoft.com/office/officeart/2005/8/layout/orgChart1"/>
    <dgm:cxn modelId="{14DF22C2-2194-46D4-BEF8-2732C3C74D4E}" type="presParOf" srcId="{A34FFAD5-DDE2-4C14-A9AF-311F642BC995}" destId="{3C79FB64-BBF1-4740-8D60-216388C319C2}" srcOrd="1" destOrd="0" presId="urn:microsoft.com/office/officeart/2005/8/layout/orgChart1"/>
    <dgm:cxn modelId="{9F1EF292-CB98-4A5D-91DD-A9ACA80908E6}" type="presParOf" srcId="{3C79FB64-BBF1-4740-8D60-216388C319C2}" destId="{1129E374-ADDE-42FA-AD72-9D531E25C305}" srcOrd="0" destOrd="0" presId="urn:microsoft.com/office/officeart/2005/8/layout/orgChart1"/>
    <dgm:cxn modelId="{363B348A-F994-4D75-89FB-D76A2F5A0786}" type="presParOf" srcId="{1129E374-ADDE-42FA-AD72-9D531E25C305}" destId="{A8DB9FD3-95FB-4D88-B0E7-2DFC6660E41C}" srcOrd="0" destOrd="0" presId="urn:microsoft.com/office/officeart/2005/8/layout/orgChart1"/>
    <dgm:cxn modelId="{25A3B0A4-B23C-4302-8470-EAA8CBC31A0C}" type="presParOf" srcId="{1129E374-ADDE-42FA-AD72-9D531E25C305}" destId="{D73803B8-1739-4FD6-878A-1E7587648659}" srcOrd="1" destOrd="0" presId="urn:microsoft.com/office/officeart/2005/8/layout/orgChart1"/>
    <dgm:cxn modelId="{5E4E063B-9445-455E-BDEF-E8E6AEBC85EB}" type="presParOf" srcId="{3C79FB64-BBF1-4740-8D60-216388C319C2}" destId="{DAF5050C-8362-493F-B434-02F0275DA5C5}" srcOrd="1" destOrd="0" presId="urn:microsoft.com/office/officeart/2005/8/layout/orgChart1"/>
    <dgm:cxn modelId="{727091B4-E6FD-42C7-AC7D-DF7A5E8FD03E}" type="presParOf" srcId="{DAF5050C-8362-493F-B434-02F0275DA5C5}" destId="{DD38BADD-9EB3-4958-9500-CCB10FA858A9}" srcOrd="0" destOrd="0" presId="urn:microsoft.com/office/officeart/2005/8/layout/orgChart1"/>
    <dgm:cxn modelId="{1EC11F49-B4F4-4BB1-96C4-32B0BEC3D1C7}" type="presParOf" srcId="{DAF5050C-8362-493F-B434-02F0275DA5C5}" destId="{F5BEA7C1-E8C6-438B-B873-C0FB1FC3B310}" srcOrd="1" destOrd="0" presId="urn:microsoft.com/office/officeart/2005/8/layout/orgChart1"/>
    <dgm:cxn modelId="{E69434E7-7456-4F96-B870-3D23FBA5D7DE}" type="presParOf" srcId="{F5BEA7C1-E8C6-438B-B873-C0FB1FC3B310}" destId="{058B4FE6-22EE-4B6C-9E0D-BE541D38B8F3}" srcOrd="0" destOrd="0" presId="urn:microsoft.com/office/officeart/2005/8/layout/orgChart1"/>
    <dgm:cxn modelId="{18429BAA-F2EE-444B-B271-0D5647377298}" type="presParOf" srcId="{058B4FE6-22EE-4B6C-9E0D-BE541D38B8F3}" destId="{B4D4772A-3053-4C4C-BCC5-293D9BE93226}" srcOrd="0" destOrd="0" presId="urn:microsoft.com/office/officeart/2005/8/layout/orgChart1"/>
    <dgm:cxn modelId="{6207685A-719F-4B73-AF74-68E8E1B56339}" type="presParOf" srcId="{058B4FE6-22EE-4B6C-9E0D-BE541D38B8F3}" destId="{AF56DE5C-FC87-498B-9C36-B296C2092C89}" srcOrd="1" destOrd="0" presId="urn:microsoft.com/office/officeart/2005/8/layout/orgChart1"/>
    <dgm:cxn modelId="{2A838E1F-5CEE-43F8-8EAC-9176BB55A7EB}" type="presParOf" srcId="{F5BEA7C1-E8C6-438B-B873-C0FB1FC3B310}" destId="{4888B6F5-85F9-4C63-AFCC-9B6281CF34D7}" srcOrd="1" destOrd="0" presId="urn:microsoft.com/office/officeart/2005/8/layout/orgChart1"/>
    <dgm:cxn modelId="{05F14B56-8C00-4C24-A867-0AE60C875465}" type="presParOf" srcId="{F5BEA7C1-E8C6-438B-B873-C0FB1FC3B310}" destId="{EC411B58-A175-46E0-BFAC-579CF480FB29}" srcOrd="2" destOrd="0" presId="urn:microsoft.com/office/officeart/2005/8/layout/orgChart1"/>
    <dgm:cxn modelId="{1F81AE8E-59B2-4D01-AFA6-1060487724BE}" type="presParOf" srcId="{DAF5050C-8362-493F-B434-02F0275DA5C5}" destId="{8C4BC4B3-B682-4A5B-84E0-087707AC403A}" srcOrd="2" destOrd="0" presId="urn:microsoft.com/office/officeart/2005/8/layout/orgChart1"/>
    <dgm:cxn modelId="{5E9AB495-9B1E-4491-8FA1-73A92E047207}" type="presParOf" srcId="{DAF5050C-8362-493F-B434-02F0275DA5C5}" destId="{8DECBD96-5054-4C82-A56F-995F47DE19E9}" srcOrd="3" destOrd="0" presId="urn:microsoft.com/office/officeart/2005/8/layout/orgChart1"/>
    <dgm:cxn modelId="{B21D1C18-10BA-43ED-A87F-C5A3A123AE30}" type="presParOf" srcId="{8DECBD96-5054-4C82-A56F-995F47DE19E9}" destId="{E1E7316D-AFC0-4906-AA12-2FBF76E3340F}" srcOrd="0" destOrd="0" presId="urn:microsoft.com/office/officeart/2005/8/layout/orgChart1"/>
    <dgm:cxn modelId="{755E3BBD-FD31-428A-8B42-94F6AC606EAE}" type="presParOf" srcId="{E1E7316D-AFC0-4906-AA12-2FBF76E3340F}" destId="{C11F2185-3E86-4D34-980D-CD4D0FD01518}" srcOrd="0" destOrd="0" presId="urn:microsoft.com/office/officeart/2005/8/layout/orgChart1"/>
    <dgm:cxn modelId="{7FBE8625-FAA5-41D9-959B-BCB9F716538C}" type="presParOf" srcId="{E1E7316D-AFC0-4906-AA12-2FBF76E3340F}" destId="{71C6E05D-1D85-404C-9EF2-3CF813851819}" srcOrd="1" destOrd="0" presId="urn:microsoft.com/office/officeart/2005/8/layout/orgChart1"/>
    <dgm:cxn modelId="{5C34A4BA-D233-42DE-912E-65A956EC0B9F}" type="presParOf" srcId="{8DECBD96-5054-4C82-A56F-995F47DE19E9}" destId="{117ECFA5-13DF-4D52-B082-4BFAA2318FBA}" srcOrd="1" destOrd="0" presId="urn:microsoft.com/office/officeart/2005/8/layout/orgChart1"/>
    <dgm:cxn modelId="{BF5D03BC-CAE5-4628-94CC-0016B8630FB0}" type="presParOf" srcId="{8DECBD96-5054-4C82-A56F-995F47DE19E9}" destId="{79A1781F-B2C0-4DBB-9473-68B3524F90A6}" srcOrd="2" destOrd="0" presId="urn:microsoft.com/office/officeart/2005/8/layout/orgChart1"/>
    <dgm:cxn modelId="{EE9D42F5-39E3-406B-A519-F22CEE3E800F}" type="presParOf" srcId="{3C79FB64-BBF1-4740-8D60-216388C319C2}" destId="{A89B5507-51C5-4F80-8501-B120CA29E4A8}" srcOrd="2" destOrd="0" presId="urn:microsoft.com/office/officeart/2005/8/layout/orgChart1"/>
    <dgm:cxn modelId="{7D0AC2F5-A4B0-4B78-A1DE-CD49BA7E044C}" type="presParOf" srcId="{A34FFAD5-DDE2-4C14-A9AF-311F642BC995}" destId="{A9B70C41-30DF-4D1D-B4CF-A9CAE222BA18}" srcOrd="2" destOrd="0" presId="urn:microsoft.com/office/officeart/2005/8/layout/orgChart1"/>
    <dgm:cxn modelId="{ABB0059E-6E15-4C13-93AB-0497044A0EF6}" type="presParOf" srcId="{A34FFAD5-DDE2-4C14-A9AF-311F642BC995}" destId="{306E5C4E-5AF8-4CFD-A348-156D391DEA53}" srcOrd="3" destOrd="0" presId="urn:microsoft.com/office/officeart/2005/8/layout/orgChart1"/>
    <dgm:cxn modelId="{82E4C132-3425-4201-8513-6986CA1D3F96}" type="presParOf" srcId="{306E5C4E-5AF8-4CFD-A348-156D391DEA53}" destId="{5DB74BA3-E0AC-429E-A2EF-6ED82F063B8A}" srcOrd="0" destOrd="0" presId="urn:microsoft.com/office/officeart/2005/8/layout/orgChart1"/>
    <dgm:cxn modelId="{5900BAB6-0918-4A41-B6A0-D689C84687FC}" type="presParOf" srcId="{5DB74BA3-E0AC-429E-A2EF-6ED82F063B8A}" destId="{8650B71A-D0C4-49FA-87B8-28E076470631}" srcOrd="0" destOrd="0" presId="urn:microsoft.com/office/officeart/2005/8/layout/orgChart1"/>
    <dgm:cxn modelId="{E8DCD3F4-8F08-4731-BBAC-00BFE9C4FB51}" type="presParOf" srcId="{5DB74BA3-E0AC-429E-A2EF-6ED82F063B8A}" destId="{A0BAA8E3-2436-4A5F-BE80-E570F312D816}" srcOrd="1" destOrd="0" presId="urn:microsoft.com/office/officeart/2005/8/layout/orgChart1"/>
    <dgm:cxn modelId="{5FB13AC1-2C14-4C2F-B111-8709F9B34B0B}" type="presParOf" srcId="{306E5C4E-5AF8-4CFD-A348-156D391DEA53}" destId="{BFBDB06C-6AEC-47D6-B16B-884ACE13409D}" srcOrd="1" destOrd="0" presId="urn:microsoft.com/office/officeart/2005/8/layout/orgChart1"/>
    <dgm:cxn modelId="{FA142CC1-97D9-43B0-A5E0-CE0FEF945318}" type="presParOf" srcId="{BFBDB06C-6AEC-47D6-B16B-884ACE13409D}" destId="{0FF37CEF-FCC8-4842-B817-02B03F8579E1}" srcOrd="0" destOrd="0" presId="urn:microsoft.com/office/officeart/2005/8/layout/orgChart1"/>
    <dgm:cxn modelId="{27F29636-829C-44E4-AD84-23B9442450B4}" type="presParOf" srcId="{BFBDB06C-6AEC-47D6-B16B-884ACE13409D}" destId="{B97F7544-FFC7-47C4-ADE0-15DB280A180D}" srcOrd="1" destOrd="0" presId="urn:microsoft.com/office/officeart/2005/8/layout/orgChart1"/>
    <dgm:cxn modelId="{BF00BE8C-7A4A-4742-B0D8-5E7B8FB70578}" type="presParOf" srcId="{B97F7544-FFC7-47C4-ADE0-15DB280A180D}" destId="{40C83EF7-F912-4628-81B1-EC5329CC0C33}" srcOrd="0" destOrd="0" presId="urn:microsoft.com/office/officeart/2005/8/layout/orgChart1"/>
    <dgm:cxn modelId="{03ACC803-B2A9-4AEE-B7B4-C37F9CB7067D}" type="presParOf" srcId="{40C83EF7-F912-4628-81B1-EC5329CC0C33}" destId="{DB67D90B-E207-47E5-A8BC-E09EE44DF772}" srcOrd="0" destOrd="0" presId="urn:microsoft.com/office/officeart/2005/8/layout/orgChart1"/>
    <dgm:cxn modelId="{E097D902-9789-4F86-A982-2969D6CE924C}" type="presParOf" srcId="{40C83EF7-F912-4628-81B1-EC5329CC0C33}" destId="{84ED5657-25EC-4706-98DF-6C7593EFCF05}" srcOrd="1" destOrd="0" presId="urn:microsoft.com/office/officeart/2005/8/layout/orgChart1"/>
    <dgm:cxn modelId="{CABCD0D8-3843-407C-BA5B-0B24AA759F3D}" type="presParOf" srcId="{B97F7544-FFC7-47C4-ADE0-15DB280A180D}" destId="{60948338-43B2-4EDA-9FE2-B12ACB95DB6F}" srcOrd="1" destOrd="0" presId="urn:microsoft.com/office/officeart/2005/8/layout/orgChart1"/>
    <dgm:cxn modelId="{941347B6-06B1-4803-8398-1BB8B97C1394}" type="presParOf" srcId="{60948338-43B2-4EDA-9FE2-B12ACB95DB6F}" destId="{A93B2798-C421-4DE8-879B-69D6ECD98486}" srcOrd="0" destOrd="0" presId="urn:microsoft.com/office/officeart/2005/8/layout/orgChart1"/>
    <dgm:cxn modelId="{4A65E512-AD31-45CC-932D-0DF16E4510F6}" type="presParOf" srcId="{60948338-43B2-4EDA-9FE2-B12ACB95DB6F}" destId="{9FF26C27-4BF3-4D1B-87AB-5CA62C24B2D3}" srcOrd="1" destOrd="0" presId="urn:microsoft.com/office/officeart/2005/8/layout/orgChart1"/>
    <dgm:cxn modelId="{C80CA2FC-80EB-4E6F-A417-52BC1DFB4EFE}" type="presParOf" srcId="{9FF26C27-4BF3-4D1B-87AB-5CA62C24B2D3}" destId="{278F36BC-64E7-4A8A-B5EF-D3AC84A7DC12}" srcOrd="0" destOrd="0" presId="urn:microsoft.com/office/officeart/2005/8/layout/orgChart1"/>
    <dgm:cxn modelId="{099A300D-1583-4B03-81E2-26FE626D41EF}" type="presParOf" srcId="{278F36BC-64E7-4A8A-B5EF-D3AC84A7DC12}" destId="{EF0E32C2-AB0B-433C-9996-6DFBE8E66A91}" srcOrd="0" destOrd="0" presId="urn:microsoft.com/office/officeart/2005/8/layout/orgChart1"/>
    <dgm:cxn modelId="{7FAE0FC7-9397-4418-A4C4-BF6482769491}" type="presParOf" srcId="{278F36BC-64E7-4A8A-B5EF-D3AC84A7DC12}" destId="{08AAA288-9C02-4C07-B722-4D13294577C3}" srcOrd="1" destOrd="0" presId="urn:microsoft.com/office/officeart/2005/8/layout/orgChart1"/>
    <dgm:cxn modelId="{0A21CFF7-004B-4B3A-A54E-33695AE6B171}" type="presParOf" srcId="{9FF26C27-4BF3-4D1B-87AB-5CA62C24B2D3}" destId="{C8D0F486-D1CE-4BA1-BF60-ED944BB4339D}" srcOrd="1" destOrd="0" presId="urn:microsoft.com/office/officeart/2005/8/layout/orgChart1"/>
    <dgm:cxn modelId="{079C94D7-6042-418D-8154-D4796C544C14}" type="presParOf" srcId="{9FF26C27-4BF3-4D1B-87AB-5CA62C24B2D3}" destId="{525768EE-BDF3-4A75-9C02-7784DF091FD9}" srcOrd="2" destOrd="0" presId="urn:microsoft.com/office/officeart/2005/8/layout/orgChart1"/>
    <dgm:cxn modelId="{B86C051B-CE48-4B5A-94CB-1812FC373241}" type="presParOf" srcId="{60948338-43B2-4EDA-9FE2-B12ACB95DB6F}" destId="{5464E205-BBCB-4964-8FEA-296D0645BC51}" srcOrd="2" destOrd="0" presId="urn:microsoft.com/office/officeart/2005/8/layout/orgChart1"/>
    <dgm:cxn modelId="{D490514A-1DC3-464B-93FE-1C5F7DC016D4}" type="presParOf" srcId="{60948338-43B2-4EDA-9FE2-B12ACB95DB6F}" destId="{7F5EBA1E-743C-42B4-9A6E-F1F3F56342A5}" srcOrd="3" destOrd="0" presId="urn:microsoft.com/office/officeart/2005/8/layout/orgChart1"/>
    <dgm:cxn modelId="{4BCDCB53-90FD-400C-93BE-D6D7814F82DF}" type="presParOf" srcId="{7F5EBA1E-743C-42B4-9A6E-F1F3F56342A5}" destId="{9AE2D423-C6BD-4C4F-A9D7-BEC5010F316D}" srcOrd="0" destOrd="0" presId="urn:microsoft.com/office/officeart/2005/8/layout/orgChart1"/>
    <dgm:cxn modelId="{057FFDBB-AE56-437B-BFBD-B49CF602D492}" type="presParOf" srcId="{9AE2D423-C6BD-4C4F-A9D7-BEC5010F316D}" destId="{EA21898F-F809-46D3-96D0-355A3858CF1A}" srcOrd="0" destOrd="0" presId="urn:microsoft.com/office/officeart/2005/8/layout/orgChart1"/>
    <dgm:cxn modelId="{50C842B7-1C56-4650-AFD8-512DE0CA4DF8}" type="presParOf" srcId="{9AE2D423-C6BD-4C4F-A9D7-BEC5010F316D}" destId="{C26EABD7-1AB0-4BE8-81AA-7E391F2FFF53}" srcOrd="1" destOrd="0" presId="urn:microsoft.com/office/officeart/2005/8/layout/orgChart1"/>
    <dgm:cxn modelId="{F53FC557-4D4F-4605-A366-B65C3CD71800}" type="presParOf" srcId="{7F5EBA1E-743C-42B4-9A6E-F1F3F56342A5}" destId="{FA10096A-4544-4053-B230-2129731EDCD3}" srcOrd="1" destOrd="0" presId="urn:microsoft.com/office/officeart/2005/8/layout/orgChart1"/>
    <dgm:cxn modelId="{F8C5EE02-790F-4B74-BEE7-CB828B2B171C}" type="presParOf" srcId="{7F5EBA1E-743C-42B4-9A6E-F1F3F56342A5}" destId="{FBA37D58-D1B2-4BE4-9EA2-91180A4DC48C}" srcOrd="2" destOrd="0" presId="urn:microsoft.com/office/officeart/2005/8/layout/orgChart1"/>
    <dgm:cxn modelId="{CAB705C9-6084-47C9-A508-D74FDF6147B2}" type="presParOf" srcId="{60948338-43B2-4EDA-9FE2-B12ACB95DB6F}" destId="{06E3C6DA-C3A2-497D-BD03-CF01DA4EB180}" srcOrd="4" destOrd="0" presId="urn:microsoft.com/office/officeart/2005/8/layout/orgChart1"/>
    <dgm:cxn modelId="{C5508D38-E059-46C5-B0F6-BFA94AA438A0}" type="presParOf" srcId="{60948338-43B2-4EDA-9FE2-B12ACB95DB6F}" destId="{86044AB1-A510-4228-A764-D403A64DD0DC}" srcOrd="5" destOrd="0" presId="urn:microsoft.com/office/officeart/2005/8/layout/orgChart1"/>
    <dgm:cxn modelId="{9825B39D-DAFB-4C90-8D11-C159181467EC}" type="presParOf" srcId="{86044AB1-A510-4228-A764-D403A64DD0DC}" destId="{CC122F2D-4E52-42A7-85B1-284FCFC7BEB7}" srcOrd="0" destOrd="0" presId="urn:microsoft.com/office/officeart/2005/8/layout/orgChart1"/>
    <dgm:cxn modelId="{693963D5-2F34-4FB3-8A49-1177C7539BB4}" type="presParOf" srcId="{CC122F2D-4E52-42A7-85B1-284FCFC7BEB7}" destId="{0AE3F2AB-BC3B-4C11-9892-20A580D0BE54}" srcOrd="0" destOrd="0" presId="urn:microsoft.com/office/officeart/2005/8/layout/orgChart1"/>
    <dgm:cxn modelId="{89D8789F-1591-479B-9708-F9ECC42A5DD7}" type="presParOf" srcId="{CC122F2D-4E52-42A7-85B1-284FCFC7BEB7}" destId="{4E26FFE9-9369-45D3-B3EF-7395724D1F30}" srcOrd="1" destOrd="0" presId="urn:microsoft.com/office/officeart/2005/8/layout/orgChart1"/>
    <dgm:cxn modelId="{9F812AAA-558C-4634-BA0C-CAA94B415AE7}" type="presParOf" srcId="{86044AB1-A510-4228-A764-D403A64DD0DC}" destId="{A0470492-91C7-4A18-8187-19BBFE4E4E86}" srcOrd="1" destOrd="0" presId="urn:microsoft.com/office/officeart/2005/8/layout/orgChart1"/>
    <dgm:cxn modelId="{85474AD6-309C-4A5F-9220-98FFDAA6415C}" type="presParOf" srcId="{86044AB1-A510-4228-A764-D403A64DD0DC}" destId="{F113864E-A5A6-42D4-B094-8812E2CC62C3}" srcOrd="2" destOrd="0" presId="urn:microsoft.com/office/officeart/2005/8/layout/orgChart1"/>
    <dgm:cxn modelId="{409AE7CF-0BD9-4B12-ACCA-2410E9BCB43E}" type="presParOf" srcId="{B97F7544-FFC7-47C4-ADE0-15DB280A180D}" destId="{1AFAEFC5-CF39-4683-900A-B6D5B32DE600}" srcOrd="2" destOrd="0" presId="urn:microsoft.com/office/officeart/2005/8/layout/orgChart1"/>
    <dgm:cxn modelId="{0EEC4B0D-C45D-4167-9731-F4715355AD2B}" type="presParOf" srcId="{306E5C4E-5AF8-4CFD-A348-156D391DEA53}" destId="{268D7DF7-607A-4281-99FC-F4BD05AEE5F0}" srcOrd="2" destOrd="0" presId="urn:microsoft.com/office/officeart/2005/8/layout/orgChart1"/>
    <dgm:cxn modelId="{4A940220-44E5-467F-AE0C-CD533902219D}" type="presParOf" srcId="{A34FFAD5-DDE2-4C14-A9AF-311F642BC995}" destId="{748C3168-1A91-4310-AABB-185A23F28C9C}" srcOrd="4" destOrd="0" presId="urn:microsoft.com/office/officeart/2005/8/layout/orgChart1"/>
    <dgm:cxn modelId="{31611515-4D3E-4A18-817D-FAB6DD3BEFBE}" type="presParOf" srcId="{A34FFAD5-DDE2-4C14-A9AF-311F642BC995}" destId="{F9411BA9-E523-43CB-A72F-2CA3DD13EB27}" srcOrd="5" destOrd="0" presId="urn:microsoft.com/office/officeart/2005/8/layout/orgChart1"/>
    <dgm:cxn modelId="{A69FB79F-F51D-4A4C-AC5F-43C02B71AD7C}" type="presParOf" srcId="{F9411BA9-E523-43CB-A72F-2CA3DD13EB27}" destId="{44D7A0D9-61A1-4783-8AA0-45CB49F10744}" srcOrd="0" destOrd="0" presId="urn:microsoft.com/office/officeart/2005/8/layout/orgChart1"/>
    <dgm:cxn modelId="{D9E56EB3-4CE7-4D44-A7E6-96D0B7A6FF79}" type="presParOf" srcId="{44D7A0D9-61A1-4783-8AA0-45CB49F10744}" destId="{0589D9D0-972F-44BA-A8B3-5F5C7AADC106}" srcOrd="0" destOrd="0" presId="urn:microsoft.com/office/officeart/2005/8/layout/orgChart1"/>
    <dgm:cxn modelId="{5BF4875F-9340-4A71-9715-FC23770CA00A}" type="presParOf" srcId="{44D7A0D9-61A1-4783-8AA0-45CB49F10744}" destId="{D69C8D4E-84D8-49A5-8EC7-9B4E4AE8EA3F}" srcOrd="1" destOrd="0" presId="urn:microsoft.com/office/officeart/2005/8/layout/orgChart1"/>
    <dgm:cxn modelId="{B27A02DE-FE5C-46A2-BE1E-9DB00D6A5E7D}" type="presParOf" srcId="{F9411BA9-E523-43CB-A72F-2CA3DD13EB27}" destId="{072EA0E2-27FB-4B07-8E00-D50223668577}" srcOrd="1" destOrd="0" presId="urn:microsoft.com/office/officeart/2005/8/layout/orgChart1"/>
    <dgm:cxn modelId="{70E3EA66-B4D0-452D-B5D7-C4CF79A276F8}" type="presParOf" srcId="{072EA0E2-27FB-4B07-8E00-D50223668577}" destId="{5A585393-BD7B-4D1A-9BDD-9A557EE5F0DB}" srcOrd="0" destOrd="0" presId="urn:microsoft.com/office/officeart/2005/8/layout/orgChart1"/>
    <dgm:cxn modelId="{4BDCB2E5-CD00-474C-9682-D06B8CCDBA84}" type="presParOf" srcId="{072EA0E2-27FB-4B07-8E00-D50223668577}" destId="{76435CF1-0C89-495B-8076-9679018E940E}" srcOrd="1" destOrd="0" presId="urn:microsoft.com/office/officeart/2005/8/layout/orgChart1"/>
    <dgm:cxn modelId="{DBA7A8EF-48EE-4858-96B4-D9CFC965A28A}" type="presParOf" srcId="{76435CF1-0C89-495B-8076-9679018E940E}" destId="{0055EF61-50F6-4C1C-8068-A73C321DB0BE}" srcOrd="0" destOrd="0" presId="urn:microsoft.com/office/officeart/2005/8/layout/orgChart1"/>
    <dgm:cxn modelId="{3F45824A-29A6-4825-A45B-53A6004BB952}" type="presParOf" srcId="{0055EF61-50F6-4C1C-8068-A73C321DB0BE}" destId="{C3C273A7-3EED-429E-B674-40992061D406}" srcOrd="0" destOrd="0" presId="urn:microsoft.com/office/officeart/2005/8/layout/orgChart1"/>
    <dgm:cxn modelId="{8C05A703-F857-480B-85E4-61E26015EE14}" type="presParOf" srcId="{0055EF61-50F6-4C1C-8068-A73C321DB0BE}" destId="{36019BD0-5972-4809-96E9-8297016D3435}" srcOrd="1" destOrd="0" presId="urn:microsoft.com/office/officeart/2005/8/layout/orgChart1"/>
    <dgm:cxn modelId="{BFC2CE70-9D2A-4174-8607-1C929D5BD223}" type="presParOf" srcId="{76435CF1-0C89-495B-8076-9679018E940E}" destId="{5B3E6E56-5B80-4BCC-B215-63F554AEFD2D}" srcOrd="1" destOrd="0" presId="urn:microsoft.com/office/officeart/2005/8/layout/orgChart1"/>
    <dgm:cxn modelId="{B7600404-2171-40D8-9AC2-853F9824C216}" type="presParOf" srcId="{76435CF1-0C89-495B-8076-9679018E940E}" destId="{63B5BAAF-EAD5-405A-ADB8-80EC41CCDD2B}" srcOrd="2" destOrd="0" presId="urn:microsoft.com/office/officeart/2005/8/layout/orgChart1"/>
    <dgm:cxn modelId="{9E9C30B5-A77B-4012-B5F2-5E47C6320C35}" type="presParOf" srcId="{072EA0E2-27FB-4B07-8E00-D50223668577}" destId="{C857F611-B06D-4DA1-9A69-52BA5A7A3FD3}" srcOrd="2" destOrd="0" presId="urn:microsoft.com/office/officeart/2005/8/layout/orgChart1"/>
    <dgm:cxn modelId="{12BF5579-DCA9-4E17-9349-E515CB8663F3}" type="presParOf" srcId="{072EA0E2-27FB-4B07-8E00-D50223668577}" destId="{18572D0D-7261-4177-9539-A888E1F0EF31}" srcOrd="3" destOrd="0" presId="urn:microsoft.com/office/officeart/2005/8/layout/orgChart1"/>
    <dgm:cxn modelId="{69B804B5-04E7-4C02-8D25-965A789FB89B}" type="presParOf" srcId="{18572D0D-7261-4177-9539-A888E1F0EF31}" destId="{5DCE49FB-2F92-44B5-BF6E-D29CEC73434C}" srcOrd="0" destOrd="0" presId="urn:microsoft.com/office/officeart/2005/8/layout/orgChart1"/>
    <dgm:cxn modelId="{B3527614-2225-42F5-9B0E-36C88DF2EF89}" type="presParOf" srcId="{5DCE49FB-2F92-44B5-BF6E-D29CEC73434C}" destId="{5E1A997A-76B5-43CC-8AE9-344ECF68C4B5}" srcOrd="0" destOrd="0" presId="urn:microsoft.com/office/officeart/2005/8/layout/orgChart1"/>
    <dgm:cxn modelId="{7E37821D-7524-41CF-861F-219E89AFF4E7}" type="presParOf" srcId="{5DCE49FB-2F92-44B5-BF6E-D29CEC73434C}" destId="{373C92CF-56F3-48DC-990B-A1A001405EAB}" srcOrd="1" destOrd="0" presId="urn:microsoft.com/office/officeart/2005/8/layout/orgChart1"/>
    <dgm:cxn modelId="{9D0C8902-5F54-4FCB-854D-4B818E4BD519}" type="presParOf" srcId="{18572D0D-7261-4177-9539-A888E1F0EF31}" destId="{FBBDC939-DD89-42ED-ADC9-A28B0A56D657}" srcOrd="1" destOrd="0" presId="urn:microsoft.com/office/officeart/2005/8/layout/orgChart1"/>
    <dgm:cxn modelId="{AA272448-F756-432F-8D3D-2071FA61E122}" type="presParOf" srcId="{18572D0D-7261-4177-9539-A888E1F0EF31}" destId="{E1FDFC2F-4464-4878-8AFF-55E4423B96FA}" srcOrd="2" destOrd="0" presId="urn:microsoft.com/office/officeart/2005/8/layout/orgChart1"/>
    <dgm:cxn modelId="{B021A9EE-7B4A-41E3-84E5-776188FF789F}" type="presParOf" srcId="{F9411BA9-E523-43CB-A72F-2CA3DD13EB27}" destId="{A684176F-6FAF-411E-8E97-FFDE86560F6B}" srcOrd="2" destOrd="0" presId="urn:microsoft.com/office/officeart/2005/8/layout/orgChart1"/>
    <dgm:cxn modelId="{E1D11574-84A6-4B44-B0A3-764363A21A96}" type="presParOf" srcId="{365B8329-B9C3-41FD-8F42-F41FFA23F7C6}" destId="{E8E63923-19B6-4838-88F2-8ED442B711C0}" srcOrd="2" destOrd="0" presId="urn:microsoft.com/office/officeart/2005/8/layout/orgChart1"/>
    <dgm:cxn modelId="{223FCFEE-473D-45BD-8779-07977D133120}" type="presParOf" srcId="{E8E63923-19B6-4838-88F2-8ED442B711C0}" destId="{E491EFD3-ABAC-4F56-BF24-D353373D643E}" srcOrd="0" destOrd="0" presId="urn:microsoft.com/office/officeart/2005/8/layout/orgChart1"/>
    <dgm:cxn modelId="{7636B41E-334B-4BE6-BEBA-A0BFFC56F0BD}" type="presParOf" srcId="{E8E63923-19B6-4838-88F2-8ED442B711C0}" destId="{D59EBB55-B80F-4544-8B48-F53D7F2C0811}" srcOrd="1" destOrd="0" presId="urn:microsoft.com/office/officeart/2005/8/layout/orgChart1"/>
    <dgm:cxn modelId="{EAC14914-4684-4D87-BCF3-8CEEF01190D3}" type="presParOf" srcId="{D59EBB55-B80F-4544-8B48-F53D7F2C0811}" destId="{9E175184-75F0-460F-8DDA-8D532B660364}" srcOrd="0" destOrd="0" presId="urn:microsoft.com/office/officeart/2005/8/layout/orgChart1"/>
    <dgm:cxn modelId="{4293D676-B0EB-4662-B063-0D7F26C90731}" type="presParOf" srcId="{9E175184-75F0-460F-8DDA-8D532B660364}" destId="{BE34457D-49E6-4437-BA37-580ECF353520}" srcOrd="0" destOrd="0" presId="urn:microsoft.com/office/officeart/2005/8/layout/orgChart1"/>
    <dgm:cxn modelId="{D02CE2DF-B271-4DC8-9BF2-83F15FFB3FFA}" type="presParOf" srcId="{9E175184-75F0-460F-8DDA-8D532B660364}" destId="{34F0E4EA-1753-4D8A-A6EB-F26E6C1993F5}" srcOrd="1" destOrd="0" presId="urn:microsoft.com/office/officeart/2005/8/layout/orgChart1"/>
    <dgm:cxn modelId="{83ADA4B6-90AC-49A0-B0EE-82830A966CCB}" type="presParOf" srcId="{D59EBB55-B80F-4544-8B48-F53D7F2C0811}" destId="{B50C691A-768E-4E0D-9BCA-F88EC3319EFF}" srcOrd="1" destOrd="0" presId="urn:microsoft.com/office/officeart/2005/8/layout/orgChart1"/>
    <dgm:cxn modelId="{5B65323C-E959-4B11-AC30-D2A73EF6A80E}" type="presParOf" srcId="{D59EBB55-B80F-4544-8B48-F53D7F2C0811}" destId="{79FFD084-999E-4D9B-838F-185EAC122B26}" srcOrd="2" destOrd="0" presId="urn:microsoft.com/office/officeart/2005/8/layout/orgChart1"/>
    <dgm:cxn modelId="{3298C790-F21A-44E4-B1FE-CBBAFFF52AA5}" type="presParOf" srcId="{E8E63923-19B6-4838-88F2-8ED442B711C0}" destId="{8EA25C21-2B74-472F-BD2E-3129A9165AEA}" srcOrd="2" destOrd="0" presId="urn:microsoft.com/office/officeart/2005/8/layout/orgChart1"/>
    <dgm:cxn modelId="{FF5CAB8E-7238-4652-896A-2113AF9AEC47}" type="presParOf" srcId="{E8E63923-19B6-4838-88F2-8ED442B711C0}" destId="{8117A16E-6569-4553-B11C-1F1B645C4F30}" srcOrd="3" destOrd="0" presId="urn:microsoft.com/office/officeart/2005/8/layout/orgChart1"/>
    <dgm:cxn modelId="{940A1903-609D-4E33-9A02-521C1425727A}" type="presParOf" srcId="{8117A16E-6569-4553-B11C-1F1B645C4F30}" destId="{5C085CD0-37FD-426B-8575-3333C93B642E}" srcOrd="0" destOrd="0" presId="urn:microsoft.com/office/officeart/2005/8/layout/orgChart1"/>
    <dgm:cxn modelId="{9AB0968B-D500-447F-9BE9-FEDCE30618F3}" type="presParOf" srcId="{5C085CD0-37FD-426B-8575-3333C93B642E}" destId="{ED055EB0-34ED-4290-8F50-714ECA4C9ACF}" srcOrd="0" destOrd="0" presId="urn:microsoft.com/office/officeart/2005/8/layout/orgChart1"/>
    <dgm:cxn modelId="{90056EE3-1C92-45EF-9188-FC5041B17E7C}" type="presParOf" srcId="{5C085CD0-37FD-426B-8575-3333C93B642E}" destId="{ACBC9B52-50D1-47C7-AB98-1DAA664D3F33}" srcOrd="1" destOrd="0" presId="urn:microsoft.com/office/officeart/2005/8/layout/orgChart1"/>
    <dgm:cxn modelId="{B9E3CBCC-ADFC-4164-B5AD-8C2B172839B8}" type="presParOf" srcId="{8117A16E-6569-4553-B11C-1F1B645C4F30}" destId="{A105303C-6F5A-4800-AB1D-A0EC317ED3BA}" srcOrd="1" destOrd="0" presId="urn:microsoft.com/office/officeart/2005/8/layout/orgChart1"/>
    <dgm:cxn modelId="{329EEE71-C3F7-4968-9D3F-C56799580A7B}" type="presParOf" srcId="{8117A16E-6569-4553-B11C-1F1B645C4F30}" destId="{9938B102-1DF9-4B49-81EE-D6286039035F}" srcOrd="2" destOrd="0" presId="urn:microsoft.com/office/officeart/2005/8/layout/orgChart1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03F69-F03F-483F-842A-C3F6C3301E14}" type="doc">
      <dgm:prSet loTypeId="urn:microsoft.com/office/officeart/2005/8/layout/cycle4#1" loCatId="cycle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pt-BR"/>
        </a:p>
      </dgm:t>
    </dgm:pt>
    <dgm:pt modelId="{975B53B8-B174-499A-AD58-5259E41154C4}">
      <dgm:prSet phldrT="[Texto]" custT="1"/>
      <dgm:spPr/>
      <dgm:t>
        <a:bodyPr/>
        <a:lstStyle/>
        <a:p>
          <a:r>
            <a:rPr lang="pt-BR" sz="1200" dirty="0"/>
            <a:t>Dimensões Econômicas / Comercial</a:t>
          </a:r>
        </a:p>
      </dgm:t>
    </dgm:pt>
    <dgm:pt modelId="{E6B03111-6E4E-4D24-ADEB-D3E4D0C44938}" type="parTrans" cxnId="{E967B9C1-8D1E-4E1A-8C1D-E8D9BB0BCADF}">
      <dgm:prSet/>
      <dgm:spPr/>
      <dgm:t>
        <a:bodyPr/>
        <a:lstStyle/>
        <a:p>
          <a:endParaRPr lang="pt-BR"/>
        </a:p>
      </dgm:t>
    </dgm:pt>
    <dgm:pt modelId="{7936991A-508F-4310-B430-A320BFD557EE}" type="sibTrans" cxnId="{E967B9C1-8D1E-4E1A-8C1D-E8D9BB0BCADF}">
      <dgm:prSet/>
      <dgm:spPr/>
      <dgm:t>
        <a:bodyPr/>
        <a:lstStyle/>
        <a:p>
          <a:endParaRPr lang="pt-BR"/>
        </a:p>
      </dgm:t>
    </dgm:pt>
    <dgm:pt modelId="{2B241752-E4D0-40C1-B03E-3D21F7636A06}">
      <dgm:prSet phldrT="[Texto]" custT="1"/>
      <dgm:spPr/>
      <dgm:t>
        <a:bodyPr/>
        <a:lstStyle/>
        <a:p>
          <a:r>
            <a:rPr lang="pt-BR" sz="1200" dirty="0"/>
            <a:t>Parâmetros de Execução</a:t>
          </a:r>
        </a:p>
      </dgm:t>
    </dgm:pt>
    <dgm:pt modelId="{4231B5BA-DC7F-448F-B11C-F20EE6C12946}" type="parTrans" cxnId="{47EDC57D-0EC1-41D8-8345-40FFF0DE64AA}">
      <dgm:prSet/>
      <dgm:spPr/>
      <dgm:t>
        <a:bodyPr/>
        <a:lstStyle/>
        <a:p>
          <a:endParaRPr lang="pt-BR"/>
        </a:p>
      </dgm:t>
    </dgm:pt>
    <dgm:pt modelId="{D98E3532-4BC1-47A2-84A0-281409B30AF4}" type="sibTrans" cxnId="{47EDC57D-0EC1-41D8-8345-40FFF0DE64AA}">
      <dgm:prSet/>
      <dgm:spPr/>
      <dgm:t>
        <a:bodyPr/>
        <a:lstStyle/>
        <a:p>
          <a:endParaRPr lang="pt-BR"/>
        </a:p>
      </dgm:t>
    </dgm:pt>
    <dgm:pt modelId="{6CA9A5CF-BE8D-483F-B378-B607CCAC6B28}">
      <dgm:prSet phldrT="[Texto]"/>
      <dgm:spPr/>
      <dgm:t>
        <a:bodyPr/>
        <a:lstStyle/>
        <a:p>
          <a:r>
            <a:rPr lang="pt-BR"/>
            <a:t>Instrumentos Informacionais Adcionais</a:t>
          </a:r>
        </a:p>
      </dgm:t>
    </dgm:pt>
    <dgm:pt modelId="{4484958C-34D2-4853-AB9A-D2FE41C36E8F}" type="parTrans" cxnId="{DEE7F21F-6057-4FC8-829D-09EC8339C745}">
      <dgm:prSet/>
      <dgm:spPr/>
      <dgm:t>
        <a:bodyPr/>
        <a:lstStyle/>
        <a:p>
          <a:endParaRPr lang="pt-BR"/>
        </a:p>
      </dgm:t>
    </dgm:pt>
    <dgm:pt modelId="{A6C5B19D-F05B-4BD4-A3E2-3294440A76DC}" type="sibTrans" cxnId="{DEE7F21F-6057-4FC8-829D-09EC8339C745}">
      <dgm:prSet/>
      <dgm:spPr/>
      <dgm:t>
        <a:bodyPr/>
        <a:lstStyle/>
        <a:p>
          <a:endParaRPr lang="pt-BR"/>
        </a:p>
      </dgm:t>
    </dgm:pt>
    <dgm:pt modelId="{0C85A34D-1B49-48AA-BE5F-DED330F1F876}">
      <dgm:prSet phldrT="[Texto]" custT="1"/>
      <dgm:spPr/>
      <dgm:t>
        <a:bodyPr/>
        <a:lstStyle/>
        <a:p>
          <a:r>
            <a:rPr lang="pt-BR" sz="1200" dirty="0"/>
            <a:t>Social e Demográfica Ambiente Geográfico Dimensão Técnica</a:t>
          </a:r>
        </a:p>
      </dgm:t>
    </dgm:pt>
    <dgm:pt modelId="{6FBEEB1D-E126-4829-ABD3-C66081A58F5F}" type="parTrans" cxnId="{41DE163F-518B-4572-B7A7-95157E4C0D77}">
      <dgm:prSet/>
      <dgm:spPr/>
      <dgm:t>
        <a:bodyPr/>
        <a:lstStyle/>
        <a:p>
          <a:endParaRPr lang="pt-BR"/>
        </a:p>
      </dgm:t>
    </dgm:pt>
    <dgm:pt modelId="{AE11CFE4-2C86-4AB1-95FA-E9A1105FE616}" type="sibTrans" cxnId="{41DE163F-518B-4572-B7A7-95157E4C0D77}">
      <dgm:prSet/>
      <dgm:spPr/>
      <dgm:t>
        <a:bodyPr/>
        <a:lstStyle/>
        <a:p>
          <a:endParaRPr lang="pt-BR"/>
        </a:p>
      </dgm:t>
    </dgm:pt>
    <dgm:pt modelId="{4110E2B7-3199-42D8-83F8-402B0431912D}">
      <dgm:prSet/>
      <dgm:spPr/>
      <dgm:t>
        <a:bodyPr/>
        <a:lstStyle/>
        <a:p>
          <a:endParaRPr lang="pt-BR"/>
        </a:p>
      </dgm:t>
    </dgm:pt>
    <dgm:pt modelId="{A34EC0AF-C730-45D1-B540-04A9E29AF08D}" type="parTrans" cxnId="{A3FC3881-D429-4BF8-AF85-BD2400CB2712}">
      <dgm:prSet/>
      <dgm:spPr/>
      <dgm:t>
        <a:bodyPr/>
        <a:lstStyle/>
        <a:p>
          <a:endParaRPr lang="pt-BR"/>
        </a:p>
      </dgm:t>
    </dgm:pt>
    <dgm:pt modelId="{EF8D6C86-ED74-43D0-AB9E-08D6BEBEB8D0}" type="sibTrans" cxnId="{A3FC3881-D429-4BF8-AF85-BD2400CB2712}">
      <dgm:prSet/>
      <dgm:spPr/>
      <dgm:t>
        <a:bodyPr/>
        <a:lstStyle/>
        <a:p>
          <a:endParaRPr lang="pt-BR"/>
        </a:p>
      </dgm:t>
    </dgm:pt>
    <dgm:pt modelId="{430E8669-7BA1-4A37-8C2F-AEC6948CEDD6}" type="pres">
      <dgm:prSet presAssocID="{44403F69-F03F-483F-842A-C3F6C3301E1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722304-0EDD-4E3A-A17B-296A35458107}" type="pres">
      <dgm:prSet presAssocID="{44403F69-F03F-483F-842A-C3F6C3301E14}" presName="children" presStyleCnt="0"/>
      <dgm:spPr/>
    </dgm:pt>
    <dgm:pt modelId="{D56662F1-6833-4AC3-9EE7-EEC52F78D2B7}" type="pres">
      <dgm:prSet presAssocID="{44403F69-F03F-483F-842A-C3F6C3301E14}" presName="childPlaceholder" presStyleCnt="0"/>
      <dgm:spPr/>
    </dgm:pt>
    <dgm:pt modelId="{B58B3031-52B9-4EEB-8336-688E8CEA17DF}" type="pres">
      <dgm:prSet presAssocID="{44403F69-F03F-483F-842A-C3F6C3301E14}" presName="circle" presStyleCnt="0"/>
      <dgm:spPr/>
    </dgm:pt>
    <dgm:pt modelId="{7397A399-DAEC-479C-BFF3-62CF08954601}" type="pres">
      <dgm:prSet presAssocID="{44403F69-F03F-483F-842A-C3F6C3301E14}" presName="quadrant1" presStyleLbl="node1" presStyleIdx="0" presStyleCnt="4" custLinFactNeighborX="-7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7AB25-1505-4FCD-9CD6-E0556F0FF0C7}" type="pres">
      <dgm:prSet presAssocID="{44403F69-F03F-483F-842A-C3F6C3301E1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940D80-1015-4BDE-BF79-0111AA1D9F9F}" type="pres">
      <dgm:prSet presAssocID="{44403F69-F03F-483F-842A-C3F6C3301E1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2CD102-1C3F-4EF3-A4D0-C1B2C29F3361}" type="pres">
      <dgm:prSet presAssocID="{44403F69-F03F-483F-842A-C3F6C3301E1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4AF953-6298-45AA-B3A9-E7C0FF6F1C44}" type="pres">
      <dgm:prSet presAssocID="{44403F69-F03F-483F-842A-C3F6C3301E14}" presName="quadrantPlaceholder" presStyleCnt="0"/>
      <dgm:spPr/>
    </dgm:pt>
    <dgm:pt modelId="{CE9E5877-85DA-4B4F-BA38-687CE55148CE}" type="pres">
      <dgm:prSet presAssocID="{44403F69-F03F-483F-842A-C3F6C3301E14}" presName="center1" presStyleLbl="fgShp" presStyleIdx="0" presStyleCnt="2"/>
      <dgm:spPr/>
    </dgm:pt>
    <dgm:pt modelId="{3FFB23D5-B359-4907-B78B-029726363308}" type="pres">
      <dgm:prSet presAssocID="{44403F69-F03F-483F-842A-C3F6C3301E14}" presName="center2" presStyleLbl="fgShp" presStyleIdx="1" presStyleCnt="2"/>
      <dgm:spPr/>
    </dgm:pt>
  </dgm:ptLst>
  <dgm:cxnLst>
    <dgm:cxn modelId="{A3FC3881-D429-4BF8-AF85-BD2400CB2712}" srcId="{44403F69-F03F-483F-842A-C3F6C3301E14}" destId="{4110E2B7-3199-42D8-83F8-402B0431912D}" srcOrd="4" destOrd="0" parTransId="{A34EC0AF-C730-45D1-B540-04A9E29AF08D}" sibTransId="{EF8D6C86-ED74-43D0-AB9E-08D6BEBEB8D0}"/>
    <dgm:cxn modelId="{7B883F3B-1FAF-4A22-BEEC-3137CA04FB3D}" type="presOf" srcId="{6CA9A5CF-BE8D-483F-B378-B607CCAC6B28}" destId="{7A940D80-1015-4BDE-BF79-0111AA1D9F9F}" srcOrd="0" destOrd="0" presId="urn:microsoft.com/office/officeart/2005/8/layout/cycle4#1"/>
    <dgm:cxn modelId="{984A5B1E-BC61-4FC9-962B-786FD4D5FDD5}" type="presOf" srcId="{0C85A34D-1B49-48AA-BE5F-DED330F1F876}" destId="{562CD102-1C3F-4EF3-A4D0-C1B2C29F3361}" srcOrd="0" destOrd="0" presId="urn:microsoft.com/office/officeart/2005/8/layout/cycle4#1"/>
    <dgm:cxn modelId="{47EDC57D-0EC1-41D8-8345-40FFF0DE64AA}" srcId="{44403F69-F03F-483F-842A-C3F6C3301E14}" destId="{2B241752-E4D0-40C1-B03E-3D21F7636A06}" srcOrd="1" destOrd="0" parTransId="{4231B5BA-DC7F-448F-B11C-F20EE6C12946}" sibTransId="{D98E3532-4BC1-47A2-84A0-281409B30AF4}"/>
    <dgm:cxn modelId="{35327250-5386-40BA-965C-75ED3F498BB7}" type="presOf" srcId="{44403F69-F03F-483F-842A-C3F6C3301E14}" destId="{430E8669-7BA1-4A37-8C2F-AEC6948CEDD6}" srcOrd="0" destOrd="0" presId="urn:microsoft.com/office/officeart/2005/8/layout/cycle4#1"/>
    <dgm:cxn modelId="{C11B066E-D54A-41E7-92F5-8180FE227687}" type="presOf" srcId="{975B53B8-B174-499A-AD58-5259E41154C4}" destId="{7397A399-DAEC-479C-BFF3-62CF08954601}" srcOrd="0" destOrd="0" presId="urn:microsoft.com/office/officeart/2005/8/layout/cycle4#1"/>
    <dgm:cxn modelId="{33CD5A3C-0FCC-4B2B-9BC0-2889073BC905}" type="presOf" srcId="{2B241752-E4D0-40C1-B03E-3D21F7636A06}" destId="{2317AB25-1505-4FCD-9CD6-E0556F0FF0C7}" srcOrd="0" destOrd="0" presId="urn:microsoft.com/office/officeart/2005/8/layout/cycle4#1"/>
    <dgm:cxn modelId="{41DE163F-518B-4572-B7A7-95157E4C0D77}" srcId="{44403F69-F03F-483F-842A-C3F6C3301E14}" destId="{0C85A34D-1B49-48AA-BE5F-DED330F1F876}" srcOrd="3" destOrd="0" parTransId="{6FBEEB1D-E126-4829-ABD3-C66081A58F5F}" sibTransId="{AE11CFE4-2C86-4AB1-95FA-E9A1105FE616}"/>
    <dgm:cxn modelId="{E967B9C1-8D1E-4E1A-8C1D-E8D9BB0BCADF}" srcId="{44403F69-F03F-483F-842A-C3F6C3301E14}" destId="{975B53B8-B174-499A-AD58-5259E41154C4}" srcOrd="0" destOrd="0" parTransId="{E6B03111-6E4E-4D24-ADEB-D3E4D0C44938}" sibTransId="{7936991A-508F-4310-B430-A320BFD557EE}"/>
    <dgm:cxn modelId="{DEE7F21F-6057-4FC8-829D-09EC8339C745}" srcId="{44403F69-F03F-483F-842A-C3F6C3301E14}" destId="{6CA9A5CF-BE8D-483F-B378-B607CCAC6B28}" srcOrd="2" destOrd="0" parTransId="{4484958C-34D2-4853-AB9A-D2FE41C36E8F}" sibTransId="{A6C5B19D-F05B-4BD4-A3E2-3294440A76DC}"/>
    <dgm:cxn modelId="{2A28B8A8-177F-4FA4-904D-7936375B33E9}" type="presParOf" srcId="{430E8669-7BA1-4A37-8C2F-AEC6948CEDD6}" destId="{D7722304-0EDD-4E3A-A17B-296A35458107}" srcOrd="0" destOrd="0" presId="urn:microsoft.com/office/officeart/2005/8/layout/cycle4#1"/>
    <dgm:cxn modelId="{EF5BCFC9-358A-4281-84B2-A728B8310F99}" type="presParOf" srcId="{D7722304-0EDD-4E3A-A17B-296A35458107}" destId="{D56662F1-6833-4AC3-9EE7-EEC52F78D2B7}" srcOrd="0" destOrd="0" presId="urn:microsoft.com/office/officeart/2005/8/layout/cycle4#1"/>
    <dgm:cxn modelId="{EA24A5D6-FE6C-432F-86CB-0BA42B6D415A}" type="presParOf" srcId="{430E8669-7BA1-4A37-8C2F-AEC6948CEDD6}" destId="{B58B3031-52B9-4EEB-8336-688E8CEA17DF}" srcOrd="1" destOrd="0" presId="urn:microsoft.com/office/officeart/2005/8/layout/cycle4#1"/>
    <dgm:cxn modelId="{E2D658AC-BC06-49A2-A62B-C14A0545A266}" type="presParOf" srcId="{B58B3031-52B9-4EEB-8336-688E8CEA17DF}" destId="{7397A399-DAEC-479C-BFF3-62CF08954601}" srcOrd="0" destOrd="0" presId="urn:microsoft.com/office/officeart/2005/8/layout/cycle4#1"/>
    <dgm:cxn modelId="{708F3C9D-27D5-42F1-89AA-E6CE6DD1AF12}" type="presParOf" srcId="{B58B3031-52B9-4EEB-8336-688E8CEA17DF}" destId="{2317AB25-1505-4FCD-9CD6-E0556F0FF0C7}" srcOrd="1" destOrd="0" presId="urn:microsoft.com/office/officeart/2005/8/layout/cycle4#1"/>
    <dgm:cxn modelId="{C3FD477B-1DBC-45E8-875A-49442BBD1E15}" type="presParOf" srcId="{B58B3031-52B9-4EEB-8336-688E8CEA17DF}" destId="{7A940D80-1015-4BDE-BF79-0111AA1D9F9F}" srcOrd="2" destOrd="0" presId="urn:microsoft.com/office/officeart/2005/8/layout/cycle4#1"/>
    <dgm:cxn modelId="{E7C00AD5-DBF0-485D-B8CB-9B048D63B306}" type="presParOf" srcId="{B58B3031-52B9-4EEB-8336-688E8CEA17DF}" destId="{562CD102-1C3F-4EF3-A4D0-C1B2C29F3361}" srcOrd="3" destOrd="0" presId="urn:microsoft.com/office/officeart/2005/8/layout/cycle4#1"/>
    <dgm:cxn modelId="{5F8700CB-D925-41C1-917E-262EA6A238BC}" type="presParOf" srcId="{B58B3031-52B9-4EEB-8336-688E8CEA17DF}" destId="{DD4AF953-6298-45AA-B3A9-E7C0FF6F1C44}" srcOrd="4" destOrd="0" presId="urn:microsoft.com/office/officeart/2005/8/layout/cycle4#1"/>
    <dgm:cxn modelId="{101A8391-C6BF-4860-95CC-F86C6A4DF855}" type="presParOf" srcId="{430E8669-7BA1-4A37-8C2F-AEC6948CEDD6}" destId="{CE9E5877-85DA-4B4F-BA38-687CE55148CE}" srcOrd="2" destOrd="0" presId="urn:microsoft.com/office/officeart/2005/8/layout/cycle4#1"/>
    <dgm:cxn modelId="{3DD84C0C-4501-44A2-B2D6-6A4CFF4A404A}" type="presParOf" srcId="{430E8669-7BA1-4A37-8C2F-AEC6948CEDD6}" destId="{3FFB23D5-B359-4907-B78B-029726363308}" srcOrd="3" destOrd="0" presId="urn:microsoft.com/office/officeart/2005/8/layout/cycle4#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FEC47C-27B1-4C53-B6CC-2D3461CEAE3A}" type="doc">
      <dgm:prSet loTypeId="urn:microsoft.com/office/officeart/2005/8/layout/hList3" loCatId="list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endParaRPr lang="pt-BR"/>
        </a:p>
      </dgm:t>
    </dgm:pt>
    <dgm:pt modelId="{AF7A928E-F4F3-4F44-BDD3-2DD3F29AA95E}">
      <dgm:prSet phldrT="[Texto]"/>
      <dgm:spPr/>
      <dgm:t>
        <a:bodyPr/>
        <a:lstStyle/>
        <a:p>
          <a:r>
            <a:rPr lang="pt-BR"/>
            <a:t>Variabilidade</a:t>
          </a:r>
        </a:p>
      </dgm:t>
    </dgm:pt>
    <dgm:pt modelId="{5AA589F2-5BB0-40D4-B393-64181BE7E5B1}" type="parTrans" cxnId="{999B9BE9-922C-48A9-9C53-C0DE876A12C7}">
      <dgm:prSet/>
      <dgm:spPr/>
      <dgm:t>
        <a:bodyPr/>
        <a:lstStyle/>
        <a:p>
          <a:endParaRPr lang="pt-BR"/>
        </a:p>
      </dgm:t>
    </dgm:pt>
    <dgm:pt modelId="{BECFC597-31DB-482D-88D9-493956F1380C}" type="sibTrans" cxnId="{999B9BE9-922C-48A9-9C53-C0DE876A12C7}">
      <dgm:prSet/>
      <dgm:spPr/>
      <dgm:t>
        <a:bodyPr/>
        <a:lstStyle/>
        <a:p>
          <a:endParaRPr lang="pt-BR"/>
        </a:p>
      </dgm:t>
    </dgm:pt>
    <dgm:pt modelId="{1E23C308-3233-412E-A9A7-623F584B5F23}">
      <dgm:prSet phldrT="[Texto]" custT="1"/>
      <dgm:spPr/>
      <dgm:t>
        <a:bodyPr/>
        <a:lstStyle/>
        <a:p>
          <a:r>
            <a:rPr lang="pt-BR" sz="2000" dirty="0" err="1">
              <a:latin typeface="+mj-lt"/>
              <a:cs typeface="Times New Roman" pitchFamily="18" charset="0"/>
            </a:rPr>
            <a:t>Interindividual</a:t>
          </a:r>
          <a:endParaRPr lang="pt-BR" sz="2000" dirty="0">
            <a:latin typeface="+mj-lt"/>
            <a:cs typeface="Times New Roman" pitchFamily="18" charset="0"/>
          </a:endParaRPr>
        </a:p>
      </dgm:t>
    </dgm:pt>
    <dgm:pt modelId="{DC1FCE16-7FCD-43A0-9277-6619CEFF5F2E}" type="parTrans" cxnId="{E1D98EF8-C2D1-466B-B4BD-4C6438749CCA}">
      <dgm:prSet/>
      <dgm:spPr/>
      <dgm:t>
        <a:bodyPr/>
        <a:lstStyle/>
        <a:p>
          <a:endParaRPr lang="pt-BR"/>
        </a:p>
      </dgm:t>
    </dgm:pt>
    <dgm:pt modelId="{EF61AE5D-6BE2-49D8-A426-E61BFC058C58}" type="sibTrans" cxnId="{E1D98EF8-C2D1-466B-B4BD-4C6438749CCA}">
      <dgm:prSet/>
      <dgm:spPr/>
      <dgm:t>
        <a:bodyPr/>
        <a:lstStyle/>
        <a:p>
          <a:endParaRPr lang="pt-BR"/>
        </a:p>
      </dgm:t>
    </dgm:pt>
    <dgm:pt modelId="{A43BF033-ED42-4942-8B39-7876A8351B32}">
      <dgm:prSet phldrT="[Texto]" custT="1"/>
      <dgm:spPr/>
      <dgm:t>
        <a:bodyPr/>
        <a:lstStyle/>
        <a:p>
          <a:r>
            <a:rPr lang="pt-BR" sz="2000" dirty="0" err="1" smtClean="0">
              <a:latin typeface="+mj-lt"/>
              <a:cs typeface="Times New Roman" pitchFamily="18" charset="0"/>
            </a:rPr>
            <a:t>Intraindividual</a:t>
          </a:r>
          <a:endParaRPr lang="pt-BR" sz="2000" dirty="0">
            <a:latin typeface="+mj-lt"/>
            <a:cs typeface="Times New Roman" pitchFamily="18" charset="0"/>
          </a:endParaRPr>
        </a:p>
      </dgm:t>
    </dgm:pt>
    <dgm:pt modelId="{38AB8C86-0249-488F-95B3-F636F7500AD0}" type="parTrans" cxnId="{770978F7-7C8F-47CB-9DA2-0BE7A0644643}">
      <dgm:prSet/>
      <dgm:spPr/>
      <dgm:t>
        <a:bodyPr/>
        <a:lstStyle/>
        <a:p>
          <a:endParaRPr lang="pt-BR"/>
        </a:p>
      </dgm:t>
    </dgm:pt>
    <dgm:pt modelId="{A86BF264-1E49-4BF0-A154-BFE0E17B9147}" type="sibTrans" cxnId="{770978F7-7C8F-47CB-9DA2-0BE7A0644643}">
      <dgm:prSet/>
      <dgm:spPr/>
      <dgm:t>
        <a:bodyPr/>
        <a:lstStyle/>
        <a:p>
          <a:endParaRPr lang="pt-BR"/>
        </a:p>
      </dgm:t>
    </dgm:pt>
    <dgm:pt modelId="{C8423504-245E-46CD-9594-0968B1745CA3}">
      <dgm:prSet phldrT="[Texto]" custT="1"/>
      <dgm:spPr/>
      <dgm:t>
        <a:bodyPr/>
        <a:lstStyle/>
        <a:p>
          <a:r>
            <a:rPr lang="pt-BR" sz="2000" dirty="0" smtClean="0">
              <a:latin typeface="+mj-lt"/>
              <a:cs typeface="Times New Roman" pitchFamily="18" charset="0"/>
            </a:rPr>
            <a:t>Ciclo </a:t>
          </a:r>
          <a:r>
            <a:rPr lang="pt-BR" sz="2000" dirty="0" err="1" smtClean="0">
              <a:latin typeface="+mj-lt"/>
              <a:cs typeface="Times New Roman" pitchFamily="18" charset="0"/>
            </a:rPr>
            <a:t>cicardiano</a:t>
          </a:r>
          <a:r>
            <a:rPr lang="pt-BR" sz="2000" dirty="0" smtClean="0">
              <a:latin typeface="+mj-lt"/>
              <a:cs typeface="Times New Roman" pitchFamily="18" charset="0"/>
            </a:rPr>
            <a:t>; *</a:t>
          </a:r>
          <a:endParaRPr lang="pt-BR" sz="2000" dirty="0">
            <a:latin typeface="+mj-lt"/>
            <a:cs typeface="Times New Roman" pitchFamily="18" charset="0"/>
          </a:endParaRPr>
        </a:p>
      </dgm:t>
    </dgm:pt>
    <dgm:pt modelId="{D22E7D14-BB87-43DD-8BB9-6BFFA72492C9}" type="parTrans" cxnId="{E0610B8C-295F-4BBE-BD07-E7E0162170FC}">
      <dgm:prSet/>
      <dgm:spPr/>
      <dgm:t>
        <a:bodyPr/>
        <a:lstStyle/>
        <a:p>
          <a:endParaRPr lang="pt-BR"/>
        </a:p>
      </dgm:t>
    </dgm:pt>
    <dgm:pt modelId="{148CB3EF-D9BC-4099-B71B-5E0E4125317E}" type="sibTrans" cxnId="{E0610B8C-295F-4BBE-BD07-E7E0162170FC}">
      <dgm:prSet/>
      <dgm:spPr/>
      <dgm:t>
        <a:bodyPr/>
        <a:lstStyle/>
        <a:p>
          <a:endParaRPr lang="pt-BR"/>
        </a:p>
      </dgm:t>
    </dgm:pt>
    <dgm:pt modelId="{E7BD502F-FCA9-40AA-ACE5-3F3D3671ABA7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Estratégias operacionais;</a:t>
          </a:r>
        </a:p>
      </dgm:t>
    </dgm:pt>
    <dgm:pt modelId="{FE820D5E-2DC6-4CDA-BEAF-A9992DEBBDDA}" type="parTrans" cxnId="{11D3BFF3-9363-483A-8153-54469402E3A6}">
      <dgm:prSet/>
      <dgm:spPr/>
      <dgm:t>
        <a:bodyPr/>
        <a:lstStyle/>
        <a:p>
          <a:endParaRPr lang="pt-BR"/>
        </a:p>
      </dgm:t>
    </dgm:pt>
    <dgm:pt modelId="{29D42BD8-2325-421C-87B2-97F3BB8E3BFF}" type="sibTrans" cxnId="{11D3BFF3-9363-483A-8153-54469402E3A6}">
      <dgm:prSet/>
      <dgm:spPr/>
      <dgm:t>
        <a:bodyPr/>
        <a:lstStyle/>
        <a:p>
          <a:endParaRPr lang="pt-BR"/>
        </a:p>
      </dgm:t>
    </dgm:pt>
    <dgm:pt modelId="{A164089F-2B91-4740-AF59-299EC568355C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Modos operatórios;</a:t>
          </a:r>
        </a:p>
      </dgm:t>
    </dgm:pt>
    <dgm:pt modelId="{C47A1490-6EF5-4B98-8AF4-961E369D77C1}" type="parTrans" cxnId="{D702EC1E-D19C-46E5-869D-89FEDF195B4A}">
      <dgm:prSet/>
      <dgm:spPr/>
      <dgm:t>
        <a:bodyPr/>
        <a:lstStyle/>
        <a:p>
          <a:endParaRPr lang="pt-BR"/>
        </a:p>
      </dgm:t>
    </dgm:pt>
    <dgm:pt modelId="{FD5014A5-0E68-43F5-A8FD-3C9C3CEB9070}" type="sibTrans" cxnId="{D702EC1E-D19C-46E5-869D-89FEDF195B4A}">
      <dgm:prSet/>
      <dgm:spPr/>
      <dgm:t>
        <a:bodyPr/>
        <a:lstStyle/>
        <a:p>
          <a:endParaRPr lang="pt-BR"/>
        </a:p>
      </dgm:t>
    </dgm:pt>
    <dgm:pt modelId="{FB8D565D-E448-41E7-B957-2689F94CBD25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Resolução de problemas;</a:t>
          </a:r>
        </a:p>
      </dgm:t>
    </dgm:pt>
    <dgm:pt modelId="{0491A24D-F7A5-4F20-8E97-4DFC517F2516}" type="parTrans" cxnId="{B4EBB2C3-3C8B-4B6B-B9E5-FE63644AE54F}">
      <dgm:prSet/>
      <dgm:spPr/>
      <dgm:t>
        <a:bodyPr/>
        <a:lstStyle/>
        <a:p>
          <a:endParaRPr lang="pt-BR"/>
        </a:p>
      </dgm:t>
    </dgm:pt>
    <dgm:pt modelId="{F6613F75-2BED-40DA-9EA3-389DAC031D8F}" type="sibTrans" cxnId="{B4EBB2C3-3C8B-4B6B-B9E5-FE63644AE54F}">
      <dgm:prSet/>
      <dgm:spPr/>
      <dgm:t>
        <a:bodyPr/>
        <a:lstStyle/>
        <a:p>
          <a:endParaRPr lang="pt-BR"/>
        </a:p>
      </dgm:t>
    </dgm:pt>
    <dgm:pt modelId="{1BB15D41-7BC6-40D9-92F3-D68A1C8CB24B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Aprendizagem.</a:t>
          </a:r>
        </a:p>
      </dgm:t>
    </dgm:pt>
    <dgm:pt modelId="{06E56470-7A8D-4CE1-BFF7-F33FA0F3FDCB}" type="parTrans" cxnId="{54478D63-D3EF-44C4-B19F-9F2FC55A02CC}">
      <dgm:prSet/>
      <dgm:spPr/>
      <dgm:t>
        <a:bodyPr/>
        <a:lstStyle/>
        <a:p>
          <a:endParaRPr lang="pt-BR"/>
        </a:p>
      </dgm:t>
    </dgm:pt>
    <dgm:pt modelId="{33A7B485-8815-4680-BFC0-CDF25B12B543}" type="sibTrans" cxnId="{54478D63-D3EF-44C4-B19F-9F2FC55A02CC}">
      <dgm:prSet/>
      <dgm:spPr/>
      <dgm:t>
        <a:bodyPr/>
        <a:lstStyle/>
        <a:p>
          <a:endParaRPr lang="pt-BR"/>
        </a:p>
      </dgm:t>
    </dgm:pt>
    <dgm:pt modelId="{1D3A05B6-FC3D-4402-B17F-0E0EAE53C9CC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Alterações hormonais;</a:t>
          </a:r>
        </a:p>
      </dgm:t>
    </dgm:pt>
    <dgm:pt modelId="{9B570237-1F46-4EB1-92AC-169DC5EB120D}" type="parTrans" cxnId="{2C3A753C-4D91-4FE9-8611-4E5BEAEA33C2}">
      <dgm:prSet/>
      <dgm:spPr/>
      <dgm:t>
        <a:bodyPr/>
        <a:lstStyle/>
        <a:p>
          <a:endParaRPr lang="pt-BR"/>
        </a:p>
      </dgm:t>
    </dgm:pt>
    <dgm:pt modelId="{278CB10A-FB2A-4695-A88F-B69394800E7E}" type="sibTrans" cxnId="{2C3A753C-4D91-4FE9-8611-4E5BEAEA33C2}">
      <dgm:prSet/>
      <dgm:spPr/>
      <dgm:t>
        <a:bodyPr/>
        <a:lstStyle/>
        <a:p>
          <a:endParaRPr lang="pt-BR"/>
        </a:p>
      </dgm:t>
    </dgm:pt>
    <dgm:pt modelId="{8148E7F6-D0A8-414E-9B66-A621ECC6D67B}">
      <dgm:prSet phldrT="[Texto]" custT="1"/>
      <dgm:spPr/>
      <dgm:t>
        <a:bodyPr/>
        <a:lstStyle/>
        <a:p>
          <a:r>
            <a:rPr lang="pt-BR" sz="2000">
              <a:latin typeface="+mj-lt"/>
              <a:cs typeface="Times New Roman" pitchFamily="18" charset="0"/>
            </a:rPr>
            <a:t>Fadiga;</a:t>
          </a:r>
        </a:p>
      </dgm:t>
    </dgm:pt>
    <dgm:pt modelId="{15D0CAAC-C7EE-48B7-8BFA-69A6E30E527E}" type="parTrans" cxnId="{253BE965-C196-499A-9E4A-9A56A6C8445C}">
      <dgm:prSet/>
      <dgm:spPr/>
      <dgm:t>
        <a:bodyPr/>
        <a:lstStyle/>
        <a:p>
          <a:endParaRPr lang="pt-BR"/>
        </a:p>
      </dgm:t>
    </dgm:pt>
    <dgm:pt modelId="{0F4FF8F1-1E66-4371-90B6-297931AD086B}" type="sibTrans" cxnId="{253BE965-C196-499A-9E4A-9A56A6C8445C}">
      <dgm:prSet/>
      <dgm:spPr/>
      <dgm:t>
        <a:bodyPr/>
        <a:lstStyle/>
        <a:p>
          <a:endParaRPr lang="pt-BR"/>
        </a:p>
      </dgm:t>
    </dgm:pt>
    <dgm:pt modelId="{506E4F8D-2D66-40A5-BDD3-6378E955FFBB}">
      <dgm:prSet phldrT="[Texto]" custT="1"/>
      <dgm:spPr/>
      <dgm:t>
        <a:bodyPr/>
        <a:lstStyle/>
        <a:p>
          <a:r>
            <a:rPr lang="pt-BR" sz="2000" dirty="0">
              <a:latin typeface="+mj-lt"/>
              <a:cs typeface="Times New Roman" pitchFamily="18" charset="0"/>
            </a:rPr>
            <a:t>Aprendizagem.</a:t>
          </a:r>
        </a:p>
      </dgm:t>
    </dgm:pt>
    <dgm:pt modelId="{563E4CFE-8668-4978-9A51-4940131CDEBE}" type="parTrans" cxnId="{76FE701A-0017-4D35-BB50-F2E1F5D22571}">
      <dgm:prSet/>
      <dgm:spPr/>
      <dgm:t>
        <a:bodyPr/>
        <a:lstStyle/>
        <a:p>
          <a:endParaRPr lang="pt-BR"/>
        </a:p>
      </dgm:t>
    </dgm:pt>
    <dgm:pt modelId="{34F594A6-9002-48ED-8094-EB27263D182E}" type="sibTrans" cxnId="{76FE701A-0017-4D35-BB50-F2E1F5D22571}">
      <dgm:prSet/>
      <dgm:spPr/>
      <dgm:t>
        <a:bodyPr/>
        <a:lstStyle/>
        <a:p>
          <a:endParaRPr lang="pt-BR"/>
        </a:p>
      </dgm:t>
    </dgm:pt>
    <dgm:pt modelId="{FB103F99-30F9-4983-9D36-5E72D29099CD}" type="pres">
      <dgm:prSet presAssocID="{98FEC47C-27B1-4C53-B6CC-2D3461CEAE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93595E3-32BD-4B98-B52B-CD1341748EE8}" type="pres">
      <dgm:prSet presAssocID="{AF7A928E-F4F3-4F44-BDD3-2DD3F29AA95E}" presName="roof" presStyleLbl="dkBgShp" presStyleIdx="0" presStyleCnt="2" custScaleY="68841"/>
      <dgm:spPr/>
      <dgm:t>
        <a:bodyPr/>
        <a:lstStyle/>
        <a:p>
          <a:endParaRPr lang="pt-BR"/>
        </a:p>
      </dgm:t>
    </dgm:pt>
    <dgm:pt modelId="{DC8479B8-72E4-4853-B34F-2C897A83C900}" type="pres">
      <dgm:prSet presAssocID="{AF7A928E-F4F3-4F44-BDD3-2DD3F29AA95E}" presName="pillars" presStyleCnt="0"/>
      <dgm:spPr/>
    </dgm:pt>
    <dgm:pt modelId="{5DF7169F-03C8-4CEF-9C29-BE972F89F29C}" type="pres">
      <dgm:prSet presAssocID="{AF7A928E-F4F3-4F44-BDD3-2DD3F29AA95E}" presName="pillar1" presStyleLbl="node1" presStyleIdx="0" presStyleCnt="2" custScaleY="1170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CAE067-3188-4255-A7E4-B27AFB43D1A6}" type="pres">
      <dgm:prSet presAssocID="{A43BF033-ED42-4942-8B39-7876A8351B32}" presName="pillarX" presStyleLbl="node1" presStyleIdx="1" presStyleCnt="2" custScaleY="1170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1A1AA0-9525-4DFE-8ED9-B78BB024EFCB}" type="pres">
      <dgm:prSet presAssocID="{AF7A928E-F4F3-4F44-BDD3-2DD3F29AA95E}" presName="base" presStyleLbl="dkBgShp" presStyleIdx="1" presStyleCnt="2" custLinFactY="33385" custLinFactNeighborY="100000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pt-BR"/>
        </a:p>
      </dgm:t>
    </dgm:pt>
  </dgm:ptLst>
  <dgm:cxnLst>
    <dgm:cxn modelId="{3E6998FD-1467-4C8C-AF64-6D8AFFA48FC1}" type="presOf" srcId="{1E23C308-3233-412E-A9A7-623F584B5F23}" destId="{5DF7169F-03C8-4CEF-9C29-BE972F89F29C}" srcOrd="0" destOrd="0" presId="urn:microsoft.com/office/officeart/2005/8/layout/hList3"/>
    <dgm:cxn modelId="{FBDD466A-3647-4386-949B-D060FBCE1C7E}" type="presOf" srcId="{8148E7F6-D0A8-414E-9B66-A621ECC6D67B}" destId="{7BCAE067-3188-4255-A7E4-B27AFB43D1A6}" srcOrd="0" destOrd="3" presId="urn:microsoft.com/office/officeart/2005/8/layout/hList3"/>
    <dgm:cxn modelId="{76FE701A-0017-4D35-BB50-F2E1F5D22571}" srcId="{A43BF033-ED42-4942-8B39-7876A8351B32}" destId="{506E4F8D-2D66-40A5-BDD3-6378E955FFBB}" srcOrd="3" destOrd="0" parTransId="{563E4CFE-8668-4978-9A51-4940131CDEBE}" sibTransId="{34F594A6-9002-48ED-8094-EB27263D182E}"/>
    <dgm:cxn modelId="{E0610B8C-295F-4BBE-BD07-E7E0162170FC}" srcId="{A43BF033-ED42-4942-8B39-7876A8351B32}" destId="{C8423504-245E-46CD-9594-0968B1745CA3}" srcOrd="0" destOrd="0" parTransId="{D22E7D14-BB87-43DD-8BB9-6BFFA72492C9}" sibTransId="{148CB3EF-D9BC-4099-B71B-5E0E4125317E}"/>
    <dgm:cxn modelId="{253BE965-C196-499A-9E4A-9A56A6C8445C}" srcId="{A43BF033-ED42-4942-8B39-7876A8351B32}" destId="{8148E7F6-D0A8-414E-9B66-A621ECC6D67B}" srcOrd="2" destOrd="0" parTransId="{15D0CAAC-C7EE-48B7-8BFA-69A6E30E527E}" sibTransId="{0F4FF8F1-1E66-4371-90B6-297931AD086B}"/>
    <dgm:cxn modelId="{2C3A753C-4D91-4FE9-8611-4E5BEAEA33C2}" srcId="{A43BF033-ED42-4942-8B39-7876A8351B32}" destId="{1D3A05B6-FC3D-4402-B17F-0E0EAE53C9CC}" srcOrd="1" destOrd="0" parTransId="{9B570237-1F46-4EB1-92AC-169DC5EB120D}" sibTransId="{278CB10A-FB2A-4695-A88F-B69394800E7E}"/>
    <dgm:cxn modelId="{999B9BE9-922C-48A9-9C53-C0DE876A12C7}" srcId="{98FEC47C-27B1-4C53-B6CC-2D3461CEAE3A}" destId="{AF7A928E-F4F3-4F44-BDD3-2DD3F29AA95E}" srcOrd="0" destOrd="0" parTransId="{5AA589F2-5BB0-40D4-B393-64181BE7E5B1}" sibTransId="{BECFC597-31DB-482D-88D9-493956F1380C}"/>
    <dgm:cxn modelId="{5C82FE57-D033-4D81-824C-A7D24638BE01}" type="presOf" srcId="{E7BD502F-FCA9-40AA-ACE5-3F3D3671ABA7}" destId="{5DF7169F-03C8-4CEF-9C29-BE972F89F29C}" srcOrd="0" destOrd="1" presId="urn:microsoft.com/office/officeart/2005/8/layout/hList3"/>
    <dgm:cxn modelId="{11D3BFF3-9363-483A-8153-54469402E3A6}" srcId="{1E23C308-3233-412E-A9A7-623F584B5F23}" destId="{E7BD502F-FCA9-40AA-ACE5-3F3D3671ABA7}" srcOrd="0" destOrd="0" parTransId="{FE820D5E-2DC6-4CDA-BEAF-A9992DEBBDDA}" sibTransId="{29D42BD8-2325-421C-87B2-97F3BB8E3BFF}"/>
    <dgm:cxn modelId="{95D2ADC3-991D-4F42-B03E-11E86FEA8553}" type="presOf" srcId="{C8423504-245E-46CD-9594-0968B1745CA3}" destId="{7BCAE067-3188-4255-A7E4-B27AFB43D1A6}" srcOrd="0" destOrd="1" presId="urn:microsoft.com/office/officeart/2005/8/layout/hList3"/>
    <dgm:cxn modelId="{9F6F73AC-18C2-4891-8932-CB04B0C33099}" type="presOf" srcId="{AF7A928E-F4F3-4F44-BDD3-2DD3F29AA95E}" destId="{C93595E3-32BD-4B98-B52B-CD1341748EE8}" srcOrd="0" destOrd="0" presId="urn:microsoft.com/office/officeart/2005/8/layout/hList3"/>
    <dgm:cxn modelId="{E1D98EF8-C2D1-466B-B4BD-4C6438749CCA}" srcId="{AF7A928E-F4F3-4F44-BDD3-2DD3F29AA95E}" destId="{1E23C308-3233-412E-A9A7-623F584B5F23}" srcOrd="0" destOrd="0" parTransId="{DC1FCE16-7FCD-43A0-9277-6619CEFF5F2E}" sibTransId="{EF61AE5D-6BE2-49D8-A426-E61BFC058C58}"/>
    <dgm:cxn modelId="{8BDF492C-19D4-4D60-9010-4D91BBF91C6E}" type="presOf" srcId="{A164089F-2B91-4740-AF59-299EC568355C}" destId="{5DF7169F-03C8-4CEF-9C29-BE972F89F29C}" srcOrd="0" destOrd="2" presId="urn:microsoft.com/office/officeart/2005/8/layout/hList3"/>
    <dgm:cxn modelId="{918A9D57-78CB-435A-80DF-CEA4E048A4D9}" type="presOf" srcId="{1BB15D41-7BC6-40D9-92F3-D68A1C8CB24B}" destId="{5DF7169F-03C8-4CEF-9C29-BE972F89F29C}" srcOrd="0" destOrd="4" presId="urn:microsoft.com/office/officeart/2005/8/layout/hList3"/>
    <dgm:cxn modelId="{B4EBB2C3-3C8B-4B6B-B9E5-FE63644AE54F}" srcId="{1E23C308-3233-412E-A9A7-623F584B5F23}" destId="{FB8D565D-E448-41E7-B957-2689F94CBD25}" srcOrd="2" destOrd="0" parTransId="{0491A24D-F7A5-4F20-8E97-4DFC517F2516}" sibTransId="{F6613F75-2BED-40DA-9EA3-389DAC031D8F}"/>
    <dgm:cxn modelId="{9AEAAF74-8DC8-4494-A1CE-CC54DB797929}" type="presOf" srcId="{98FEC47C-27B1-4C53-B6CC-2D3461CEAE3A}" destId="{FB103F99-30F9-4983-9D36-5E72D29099CD}" srcOrd="0" destOrd="0" presId="urn:microsoft.com/office/officeart/2005/8/layout/hList3"/>
    <dgm:cxn modelId="{54478D63-D3EF-44C4-B19F-9F2FC55A02CC}" srcId="{1E23C308-3233-412E-A9A7-623F584B5F23}" destId="{1BB15D41-7BC6-40D9-92F3-D68A1C8CB24B}" srcOrd="3" destOrd="0" parTransId="{06E56470-7A8D-4CE1-BFF7-F33FA0F3FDCB}" sibTransId="{33A7B485-8815-4680-BFC0-CDF25B12B543}"/>
    <dgm:cxn modelId="{703CD047-D06C-4095-A717-58B1D21B2639}" type="presOf" srcId="{1D3A05B6-FC3D-4402-B17F-0E0EAE53C9CC}" destId="{7BCAE067-3188-4255-A7E4-B27AFB43D1A6}" srcOrd="0" destOrd="2" presId="urn:microsoft.com/office/officeart/2005/8/layout/hList3"/>
    <dgm:cxn modelId="{C9DE9FFD-2C6A-4C59-A7B2-9C7C15FB1544}" type="presOf" srcId="{A43BF033-ED42-4942-8B39-7876A8351B32}" destId="{7BCAE067-3188-4255-A7E4-B27AFB43D1A6}" srcOrd="0" destOrd="0" presId="urn:microsoft.com/office/officeart/2005/8/layout/hList3"/>
    <dgm:cxn modelId="{41A7652C-5D23-4C5F-8C1F-79BCACE4C763}" type="presOf" srcId="{506E4F8D-2D66-40A5-BDD3-6378E955FFBB}" destId="{7BCAE067-3188-4255-A7E4-B27AFB43D1A6}" srcOrd="0" destOrd="4" presId="urn:microsoft.com/office/officeart/2005/8/layout/hList3"/>
    <dgm:cxn modelId="{770978F7-7C8F-47CB-9DA2-0BE7A0644643}" srcId="{AF7A928E-F4F3-4F44-BDD3-2DD3F29AA95E}" destId="{A43BF033-ED42-4942-8B39-7876A8351B32}" srcOrd="1" destOrd="0" parTransId="{38AB8C86-0249-488F-95B3-F636F7500AD0}" sibTransId="{A86BF264-1E49-4BF0-A154-BFE0E17B9147}"/>
    <dgm:cxn modelId="{D702EC1E-D19C-46E5-869D-89FEDF195B4A}" srcId="{1E23C308-3233-412E-A9A7-623F584B5F23}" destId="{A164089F-2B91-4740-AF59-299EC568355C}" srcOrd="1" destOrd="0" parTransId="{C47A1490-6EF5-4B98-8AF4-961E369D77C1}" sibTransId="{FD5014A5-0E68-43F5-A8FD-3C9C3CEB9070}"/>
    <dgm:cxn modelId="{800AE56B-6D3C-4659-B9E7-0B898EA0135B}" type="presOf" srcId="{FB8D565D-E448-41E7-B957-2689F94CBD25}" destId="{5DF7169F-03C8-4CEF-9C29-BE972F89F29C}" srcOrd="0" destOrd="3" presId="urn:microsoft.com/office/officeart/2005/8/layout/hList3"/>
    <dgm:cxn modelId="{90254DF2-DE9A-4BF4-B19D-2A8BF7FA7F1C}" type="presParOf" srcId="{FB103F99-30F9-4983-9D36-5E72D29099CD}" destId="{C93595E3-32BD-4B98-B52B-CD1341748EE8}" srcOrd="0" destOrd="0" presId="urn:microsoft.com/office/officeart/2005/8/layout/hList3"/>
    <dgm:cxn modelId="{3C2C9CDF-BDE6-4234-B783-99F4A2305600}" type="presParOf" srcId="{FB103F99-30F9-4983-9D36-5E72D29099CD}" destId="{DC8479B8-72E4-4853-B34F-2C897A83C900}" srcOrd="1" destOrd="0" presId="urn:microsoft.com/office/officeart/2005/8/layout/hList3"/>
    <dgm:cxn modelId="{F788F5C6-5650-4B67-8002-EF368CBFA663}" type="presParOf" srcId="{DC8479B8-72E4-4853-B34F-2C897A83C900}" destId="{5DF7169F-03C8-4CEF-9C29-BE972F89F29C}" srcOrd="0" destOrd="0" presId="urn:microsoft.com/office/officeart/2005/8/layout/hList3"/>
    <dgm:cxn modelId="{FE239CE2-BC14-4F2B-8FA8-869D86BB598E}" type="presParOf" srcId="{DC8479B8-72E4-4853-B34F-2C897A83C900}" destId="{7BCAE067-3188-4255-A7E4-B27AFB43D1A6}" srcOrd="1" destOrd="0" presId="urn:microsoft.com/office/officeart/2005/8/layout/hList3"/>
    <dgm:cxn modelId="{805CF204-653F-49D5-B7DD-DDD6BA095CD6}" type="presParOf" srcId="{FB103F99-30F9-4983-9D36-5E72D29099CD}" destId="{4A1A1AA0-9525-4DFE-8ED9-B78BB024EFC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92D268-8BB4-4B48-887C-E47636F54A19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pt-BR"/>
        </a:p>
      </dgm:t>
    </dgm:pt>
    <dgm:pt modelId="{F305E742-33DD-4954-9443-34B3CE3F18B1}">
      <dgm:prSet phldrT="[Texto]"/>
      <dgm:spPr/>
      <dgm:t>
        <a:bodyPr/>
        <a:lstStyle/>
        <a:p>
          <a:r>
            <a:rPr lang="pt-BR"/>
            <a:t>Diversidade e Variabilidade</a:t>
          </a:r>
        </a:p>
      </dgm:t>
    </dgm:pt>
    <dgm:pt modelId="{4AC923B3-5ED2-4A99-A6A5-C295D9321F5B}" type="parTrans" cxnId="{5304029B-F5F0-41D9-AC5A-F7DE317CF256}">
      <dgm:prSet/>
      <dgm:spPr/>
      <dgm:t>
        <a:bodyPr/>
        <a:lstStyle/>
        <a:p>
          <a:endParaRPr lang="pt-BR"/>
        </a:p>
      </dgm:t>
    </dgm:pt>
    <dgm:pt modelId="{8FD14AA9-C38D-406C-A7EA-4E093E5971C5}" type="sibTrans" cxnId="{5304029B-F5F0-41D9-AC5A-F7DE317CF256}">
      <dgm:prSet/>
      <dgm:spPr/>
      <dgm:t>
        <a:bodyPr/>
        <a:lstStyle/>
        <a:p>
          <a:endParaRPr lang="pt-BR"/>
        </a:p>
      </dgm:t>
    </dgm:pt>
    <dgm:pt modelId="{42BBA789-BFC9-45BD-9514-BE04625F4A0E}">
      <dgm:prSet phldrT="[Texto]" custT="1"/>
      <dgm:spPr/>
      <dgm:t>
        <a:bodyPr/>
        <a:lstStyle/>
        <a:p>
          <a:r>
            <a:rPr lang="pt-BR" sz="800"/>
            <a:t>Variações a qualquer tempo</a:t>
          </a:r>
        </a:p>
      </dgm:t>
    </dgm:pt>
    <dgm:pt modelId="{1E123FD0-320E-4890-8263-59E44BEBE003}" type="parTrans" cxnId="{139551B5-416B-436B-9F67-7BC50AEDD994}">
      <dgm:prSet/>
      <dgm:spPr/>
      <dgm:t>
        <a:bodyPr/>
        <a:lstStyle/>
        <a:p>
          <a:endParaRPr lang="pt-BR"/>
        </a:p>
      </dgm:t>
    </dgm:pt>
    <dgm:pt modelId="{09BD593E-6644-462F-BC84-D36AB99062D1}" type="sibTrans" cxnId="{139551B5-416B-436B-9F67-7BC50AEDD994}">
      <dgm:prSet/>
      <dgm:spPr/>
      <dgm:t>
        <a:bodyPr/>
        <a:lstStyle/>
        <a:p>
          <a:endParaRPr lang="pt-BR"/>
        </a:p>
      </dgm:t>
    </dgm:pt>
    <dgm:pt modelId="{BCAADA4B-4CFE-4261-87DA-AA6090EC8F0F}">
      <dgm:prSet phldrT="[Texto]" custT="1"/>
      <dgm:spPr/>
      <dgm:t>
        <a:bodyPr/>
        <a:lstStyle/>
        <a:p>
          <a:r>
            <a:rPr lang="pt-BR" sz="800"/>
            <a:t>Variações relativas à idade</a:t>
          </a:r>
        </a:p>
      </dgm:t>
    </dgm:pt>
    <dgm:pt modelId="{ACDE7020-1816-49AF-93E4-BAD817C33F56}" type="parTrans" cxnId="{615E91E9-E8C1-4EFD-B73F-3BDF0BF62EC3}">
      <dgm:prSet/>
      <dgm:spPr/>
      <dgm:t>
        <a:bodyPr/>
        <a:lstStyle/>
        <a:p>
          <a:endParaRPr lang="pt-BR"/>
        </a:p>
      </dgm:t>
    </dgm:pt>
    <dgm:pt modelId="{1E2AF41E-36F7-4E23-98A2-52A3592AD6DA}" type="sibTrans" cxnId="{615E91E9-E8C1-4EFD-B73F-3BDF0BF62EC3}">
      <dgm:prSet/>
      <dgm:spPr/>
      <dgm:t>
        <a:bodyPr/>
        <a:lstStyle/>
        <a:p>
          <a:endParaRPr lang="pt-BR"/>
        </a:p>
      </dgm:t>
    </dgm:pt>
    <dgm:pt modelId="{18EAC050-28DF-4AEE-9A72-A3AD524EFACF}">
      <dgm:prSet phldrT="[Texto]" custT="1"/>
      <dgm:spPr/>
      <dgm:t>
        <a:bodyPr/>
        <a:lstStyle/>
        <a:p>
          <a:r>
            <a:rPr lang="pt-BR" sz="800"/>
            <a:t>Alterações de Execução</a:t>
          </a:r>
        </a:p>
      </dgm:t>
    </dgm:pt>
    <dgm:pt modelId="{BA0BE66D-740B-4D79-80C7-A88D8319E282}" type="parTrans" cxnId="{F3086AC9-55B8-4116-A4F2-B33539221E68}">
      <dgm:prSet/>
      <dgm:spPr/>
      <dgm:t>
        <a:bodyPr/>
        <a:lstStyle/>
        <a:p>
          <a:endParaRPr lang="pt-BR"/>
        </a:p>
      </dgm:t>
    </dgm:pt>
    <dgm:pt modelId="{2BF4351F-9D1B-4444-AE30-D85644B64954}" type="sibTrans" cxnId="{F3086AC9-55B8-4116-A4F2-B33539221E68}">
      <dgm:prSet/>
      <dgm:spPr/>
      <dgm:t>
        <a:bodyPr/>
        <a:lstStyle/>
        <a:p>
          <a:endParaRPr lang="pt-BR"/>
        </a:p>
      </dgm:t>
    </dgm:pt>
    <dgm:pt modelId="{EB81C249-888C-41EE-8534-F936EEC599FD}">
      <dgm:prSet phldrT="[Texto]" custT="1"/>
      <dgm:spPr/>
      <dgm:t>
        <a:bodyPr/>
        <a:lstStyle/>
        <a:p>
          <a:r>
            <a:rPr lang="pt-BR" sz="800"/>
            <a:t>Leis Biológicas de envelhecimento e efeitos do meio</a:t>
          </a:r>
        </a:p>
      </dgm:t>
    </dgm:pt>
    <dgm:pt modelId="{70BCF49E-C0F1-4C19-9F24-E3E717696401}" type="sibTrans" cxnId="{528122EE-3D78-4236-B58C-38C1C94F982D}">
      <dgm:prSet/>
      <dgm:spPr/>
      <dgm:t>
        <a:bodyPr/>
        <a:lstStyle/>
        <a:p>
          <a:endParaRPr lang="pt-BR"/>
        </a:p>
      </dgm:t>
    </dgm:pt>
    <dgm:pt modelId="{CA045B9A-3599-409B-AE19-9EA212338D7F}" type="parTrans" cxnId="{528122EE-3D78-4236-B58C-38C1C94F982D}">
      <dgm:prSet/>
      <dgm:spPr/>
      <dgm:t>
        <a:bodyPr/>
        <a:lstStyle/>
        <a:p>
          <a:endParaRPr lang="pt-BR"/>
        </a:p>
      </dgm:t>
    </dgm:pt>
    <dgm:pt modelId="{54DF57D0-3EA4-46EB-B5B5-80481ED43D5C}">
      <dgm:prSet phldrT="[Texto]" custT="1"/>
      <dgm:spPr/>
      <dgm:t>
        <a:bodyPr/>
        <a:lstStyle/>
        <a:p>
          <a:r>
            <a:rPr lang="pt-BR" sz="800"/>
            <a:t>Alterações resultantes em um mesmo período do dia</a:t>
          </a:r>
        </a:p>
      </dgm:t>
    </dgm:pt>
    <dgm:pt modelId="{169F69E2-BE64-4E43-8E27-F638982AF8CD}" type="parTrans" cxnId="{8E3C526C-5640-4FB5-B4BE-B48C00C074BC}">
      <dgm:prSet/>
      <dgm:spPr/>
      <dgm:t>
        <a:bodyPr/>
        <a:lstStyle/>
        <a:p>
          <a:endParaRPr lang="pt-BR"/>
        </a:p>
      </dgm:t>
    </dgm:pt>
    <dgm:pt modelId="{657E9151-C26A-41C8-8DD7-F47C9DC99218}" type="sibTrans" cxnId="{8E3C526C-5640-4FB5-B4BE-B48C00C074BC}">
      <dgm:prSet/>
      <dgm:spPr/>
      <dgm:t>
        <a:bodyPr/>
        <a:lstStyle/>
        <a:p>
          <a:endParaRPr lang="pt-BR"/>
        </a:p>
      </dgm:t>
    </dgm:pt>
    <dgm:pt modelId="{81576B31-4B82-4DD3-90A6-61331C91D70E}" type="pres">
      <dgm:prSet presAssocID="{1992D268-8BB4-4B48-887C-E47636F54A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212533-A5A6-44E9-AEE0-B65C90A6535D}" type="pres">
      <dgm:prSet presAssocID="{F305E742-33DD-4954-9443-34B3CE3F18B1}" presName="centerShape" presStyleLbl="node0" presStyleIdx="0" presStyleCnt="1"/>
      <dgm:spPr/>
      <dgm:t>
        <a:bodyPr/>
        <a:lstStyle/>
        <a:p>
          <a:endParaRPr lang="pt-BR"/>
        </a:p>
      </dgm:t>
    </dgm:pt>
    <dgm:pt modelId="{0398D4E9-F95A-4455-8D60-7ABCBD5D79D1}" type="pres">
      <dgm:prSet presAssocID="{1E123FD0-320E-4890-8263-59E44BEBE003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D06B8B16-7738-4EB0-BB50-88A34E8624F1}" type="pres">
      <dgm:prSet presAssocID="{42BBA789-BFC9-45BD-9514-BE04625F4A0E}" presName="node" presStyleLbl="node1" presStyleIdx="0" presStyleCnt="5" custScaleY="50790" custRadScaleRad="99500" custRadScaleInc="-251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64FE06-D609-4AD1-8C7A-0F2EA522C6C1}" type="pres">
      <dgm:prSet presAssocID="{ACDE7020-1816-49AF-93E4-BAD817C33F56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997D0A52-B3E4-4050-86A8-482C0481FE4A}" type="pres">
      <dgm:prSet presAssocID="{BCAADA4B-4CFE-4261-87DA-AA6090EC8F0F}" presName="node" presStyleLbl="node1" presStyleIdx="1" presStyleCnt="5" custScaleY="50790" custRadScaleRad="108086" custRadScaleInc="-619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E9E64-E645-49F2-94CD-6CE74AD0D6E8}" type="pres">
      <dgm:prSet presAssocID="{BA0BE66D-740B-4D79-80C7-A88D8319E282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EBDE8CE2-49A7-48E2-A765-2947B2AED0FB}" type="pres">
      <dgm:prSet presAssocID="{18EAC050-28DF-4AEE-9A72-A3AD524EFACF}" presName="node" presStyleLbl="node1" presStyleIdx="2" presStyleCnt="5" custScaleY="50790" custRadScaleRad="123659" custRadScaleInc="-1062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CC4761-70BE-470C-9023-6E9F934889FF}" type="pres">
      <dgm:prSet presAssocID="{CA045B9A-3599-409B-AE19-9EA212338D7F}" presName="parTrans" presStyleLbl="bgSibTrans2D1" presStyleIdx="3" presStyleCnt="5" custAng="6791702" custFlipHor="1" custScaleX="44135" custLinFactNeighborX="-32218" custLinFactNeighborY="62671"/>
      <dgm:spPr/>
      <dgm:t>
        <a:bodyPr/>
        <a:lstStyle/>
        <a:p>
          <a:endParaRPr lang="pt-BR"/>
        </a:p>
      </dgm:t>
    </dgm:pt>
    <dgm:pt modelId="{C702D27B-83B9-48D7-B7B3-3446E143E866}" type="pres">
      <dgm:prSet presAssocID="{EB81C249-888C-41EE-8534-F936EEC599FD}" presName="node" presStyleLbl="node1" presStyleIdx="3" presStyleCnt="5" custScaleY="104667" custRadScaleRad="100608" custRadScaleInc="-321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C0D71-2ECE-475B-BDB7-960A20440542}" type="pres">
      <dgm:prSet presAssocID="{169F69E2-BE64-4E43-8E27-F638982AF8CD}" presName="parTrans" presStyleLbl="bgSibTrans2D1" presStyleIdx="4" presStyleCnt="5" custAng="14544572" custScaleX="43569" custLinFactY="-100000" custLinFactNeighborX="11161" custLinFactNeighborY="-103549"/>
      <dgm:spPr/>
      <dgm:t>
        <a:bodyPr/>
        <a:lstStyle/>
        <a:p>
          <a:endParaRPr lang="pt-BR"/>
        </a:p>
      </dgm:t>
    </dgm:pt>
    <dgm:pt modelId="{61701104-7594-4ABF-9140-7BB98409B0BF}" type="pres">
      <dgm:prSet presAssocID="{54DF57D0-3EA4-46EB-B5B5-80481ED43D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2044F7-8582-4DAC-BE1B-7DD8ED797A4D}" type="presOf" srcId="{54DF57D0-3EA4-46EB-B5B5-80481ED43D5C}" destId="{61701104-7594-4ABF-9140-7BB98409B0BF}" srcOrd="0" destOrd="0" presId="urn:microsoft.com/office/officeart/2005/8/layout/radial4"/>
    <dgm:cxn modelId="{139551B5-416B-436B-9F67-7BC50AEDD994}" srcId="{F305E742-33DD-4954-9443-34B3CE3F18B1}" destId="{42BBA789-BFC9-45BD-9514-BE04625F4A0E}" srcOrd="0" destOrd="0" parTransId="{1E123FD0-320E-4890-8263-59E44BEBE003}" sibTransId="{09BD593E-6644-462F-BC84-D36AB99062D1}"/>
    <dgm:cxn modelId="{5304029B-F5F0-41D9-AC5A-F7DE317CF256}" srcId="{1992D268-8BB4-4B48-887C-E47636F54A19}" destId="{F305E742-33DD-4954-9443-34B3CE3F18B1}" srcOrd="0" destOrd="0" parTransId="{4AC923B3-5ED2-4A99-A6A5-C295D9321F5B}" sibTransId="{8FD14AA9-C38D-406C-A7EA-4E093E5971C5}"/>
    <dgm:cxn modelId="{E18C6186-D5DB-4958-ABE5-24BC118DFD82}" type="presOf" srcId="{BA0BE66D-740B-4D79-80C7-A88D8319E282}" destId="{62EE9E64-E645-49F2-94CD-6CE74AD0D6E8}" srcOrd="0" destOrd="0" presId="urn:microsoft.com/office/officeart/2005/8/layout/radial4"/>
    <dgm:cxn modelId="{615E91E9-E8C1-4EFD-B73F-3BDF0BF62EC3}" srcId="{F305E742-33DD-4954-9443-34B3CE3F18B1}" destId="{BCAADA4B-4CFE-4261-87DA-AA6090EC8F0F}" srcOrd="1" destOrd="0" parTransId="{ACDE7020-1816-49AF-93E4-BAD817C33F56}" sibTransId="{1E2AF41E-36F7-4E23-98A2-52A3592AD6DA}"/>
    <dgm:cxn modelId="{84910A36-CB2E-440C-A715-5A27E28CC545}" type="presOf" srcId="{F305E742-33DD-4954-9443-34B3CE3F18B1}" destId="{87212533-A5A6-44E9-AEE0-B65C90A6535D}" srcOrd="0" destOrd="0" presId="urn:microsoft.com/office/officeart/2005/8/layout/radial4"/>
    <dgm:cxn modelId="{A556A8D4-D5CA-4DB7-97C3-F7D3C507E751}" type="presOf" srcId="{18EAC050-28DF-4AEE-9A72-A3AD524EFACF}" destId="{EBDE8CE2-49A7-48E2-A765-2947B2AED0FB}" srcOrd="0" destOrd="0" presId="urn:microsoft.com/office/officeart/2005/8/layout/radial4"/>
    <dgm:cxn modelId="{DF0C3C1C-EC64-4BF4-B7F3-3EF33AF0AD74}" type="presOf" srcId="{ACDE7020-1816-49AF-93E4-BAD817C33F56}" destId="{FD64FE06-D609-4AD1-8C7A-0F2EA522C6C1}" srcOrd="0" destOrd="0" presId="urn:microsoft.com/office/officeart/2005/8/layout/radial4"/>
    <dgm:cxn modelId="{1E2362E2-C998-4298-95F2-EC1486F09426}" type="presOf" srcId="{EB81C249-888C-41EE-8534-F936EEC599FD}" destId="{C702D27B-83B9-48D7-B7B3-3446E143E866}" srcOrd="0" destOrd="0" presId="urn:microsoft.com/office/officeart/2005/8/layout/radial4"/>
    <dgm:cxn modelId="{92BA138E-CC88-4475-A096-B8AF46A9D88F}" type="presOf" srcId="{42BBA789-BFC9-45BD-9514-BE04625F4A0E}" destId="{D06B8B16-7738-4EB0-BB50-88A34E8624F1}" srcOrd="0" destOrd="0" presId="urn:microsoft.com/office/officeart/2005/8/layout/radial4"/>
    <dgm:cxn modelId="{F3086AC9-55B8-4116-A4F2-B33539221E68}" srcId="{F305E742-33DD-4954-9443-34B3CE3F18B1}" destId="{18EAC050-28DF-4AEE-9A72-A3AD524EFACF}" srcOrd="2" destOrd="0" parTransId="{BA0BE66D-740B-4D79-80C7-A88D8319E282}" sibTransId="{2BF4351F-9D1B-4444-AE30-D85644B64954}"/>
    <dgm:cxn modelId="{633251C3-60B7-44A6-9829-BE1FE048EEFF}" type="presOf" srcId="{1E123FD0-320E-4890-8263-59E44BEBE003}" destId="{0398D4E9-F95A-4455-8D60-7ABCBD5D79D1}" srcOrd="0" destOrd="0" presId="urn:microsoft.com/office/officeart/2005/8/layout/radial4"/>
    <dgm:cxn modelId="{8E3C526C-5640-4FB5-B4BE-B48C00C074BC}" srcId="{F305E742-33DD-4954-9443-34B3CE3F18B1}" destId="{54DF57D0-3EA4-46EB-B5B5-80481ED43D5C}" srcOrd="4" destOrd="0" parTransId="{169F69E2-BE64-4E43-8E27-F638982AF8CD}" sibTransId="{657E9151-C26A-41C8-8DD7-F47C9DC99218}"/>
    <dgm:cxn modelId="{34B90675-3349-438E-8C1B-CBBF15674AA5}" type="presOf" srcId="{1992D268-8BB4-4B48-887C-E47636F54A19}" destId="{81576B31-4B82-4DD3-90A6-61331C91D70E}" srcOrd="0" destOrd="0" presId="urn:microsoft.com/office/officeart/2005/8/layout/radial4"/>
    <dgm:cxn modelId="{D7387049-2F6E-4661-BF95-EF1498B49391}" type="presOf" srcId="{BCAADA4B-4CFE-4261-87DA-AA6090EC8F0F}" destId="{997D0A52-B3E4-4050-86A8-482C0481FE4A}" srcOrd="0" destOrd="0" presId="urn:microsoft.com/office/officeart/2005/8/layout/radial4"/>
    <dgm:cxn modelId="{9EC288C6-D7B9-4397-9236-7CB9D61777CF}" type="presOf" srcId="{CA045B9A-3599-409B-AE19-9EA212338D7F}" destId="{8ACC4761-70BE-470C-9023-6E9F934889FF}" srcOrd="0" destOrd="0" presId="urn:microsoft.com/office/officeart/2005/8/layout/radial4"/>
    <dgm:cxn modelId="{8148DD95-8C30-4533-A909-6E2802C3458D}" type="presOf" srcId="{169F69E2-BE64-4E43-8E27-F638982AF8CD}" destId="{502C0D71-2ECE-475B-BDB7-960A20440542}" srcOrd="0" destOrd="0" presId="urn:microsoft.com/office/officeart/2005/8/layout/radial4"/>
    <dgm:cxn modelId="{528122EE-3D78-4236-B58C-38C1C94F982D}" srcId="{F305E742-33DD-4954-9443-34B3CE3F18B1}" destId="{EB81C249-888C-41EE-8534-F936EEC599FD}" srcOrd="3" destOrd="0" parTransId="{CA045B9A-3599-409B-AE19-9EA212338D7F}" sibTransId="{70BCF49E-C0F1-4C19-9F24-E3E717696401}"/>
    <dgm:cxn modelId="{7981F938-EDD1-426C-BFA5-712180E3D691}" type="presParOf" srcId="{81576B31-4B82-4DD3-90A6-61331C91D70E}" destId="{87212533-A5A6-44E9-AEE0-B65C90A6535D}" srcOrd="0" destOrd="0" presId="urn:microsoft.com/office/officeart/2005/8/layout/radial4"/>
    <dgm:cxn modelId="{25CB3035-861D-4F28-9F63-B4B69B583D4C}" type="presParOf" srcId="{81576B31-4B82-4DD3-90A6-61331C91D70E}" destId="{0398D4E9-F95A-4455-8D60-7ABCBD5D79D1}" srcOrd="1" destOrd="0" presId="urn:microsoft.com/office/officeart/2005/8/layout/radial4"/>
    <dgm:cxn modelId="{AEFDEAE9-B6CC-4301-BF6A-85599EBB88C5}" type="presParOf" srcId="{81576B31-4B82-4DD3-90A6-61331C91D70E}" destId="{D06B8B16-7738-4EB0-BB50-88A34E8624F1}" srcOrd="2" destOrd="0" presId="urn:microsoft.com/office/officeart/2005/8/layout/radial4"/>
    <dgm:cxn modelId="{1800CF30-EE70-4B13-A6A9-71D14358C839}" type="presParOf" srcId="{81576B31-4B82-4DD3-90A6-61331C91D70E}" destId="{FD64FE06-D609-4AD1-8C7A-0F2EA522C6C1}" srcOrd="3" destOrd="0" presId="urn:microsoft.com/office/officeart/2005/8/layout/radial4"/>
    <dgm:cxn modelId="{D2C8AE44-4ED3-4592-932F-A07A400E8B30}" type="presParOf" srcId="{81576B31-4B82-4DD3-90A6-61331C91D70E}" destId="{997D0A52-B3E4-4050-86A8-482C0481FE4A}" srcOrd="4" destOrd="0" presId="urn:microsoft.com/office/officeart/2005/8/layout/radial4"/>
    <dgm:cxn modelId="{5E665F5D-E95F-4C91-8A42-A8EEDF5EF967}" type="presParOf" srcId="{81576B31-4B82-4DD3-90A6-61331C91D70E}" destId="{62EE9E64-E645-49F2-94CD-6CE74AD0D6E8}" srcOrd="5" destOrd="0" presId="urn:microsoft.com/office/officeart/2005/8/layout/radial4"/>
    <dgm:cxn modelId="{161A4031-318F-4A74-83E1-242202A4AD10}" type="presParOf" srcId="{81576B31-4B82-4DD3-90A6-61331C91D70E}" destId="{EBDE8CE2-49A7-48E2-A765-2947B2AED0FB}" srcOrd="6" destOrd="0" presId="urn:microsoft.com/office/officeart/2005/8/layout/radial4"/>
    <dgm:cxn modelId="{DC09D0DB-5D46-403A-857D-E943CD177111}" type="presParOf" srcId="{81576B31-4B82-4DD3-90A6-61331C91D70E}" destId="{8ACC4761-70BE-470C-9023-6E9F934889FF}" srcOrd="7" destOrd="0" presId="urn:microsoft.com/office/officeart/2005/8/layout/radial4"/>
    <dgm:cxn modelId="{B5BEA16C-8B9F-4131-BF9A-2B800758FB86}" type="presParOf" srcId="{81576B31-4B82-4DD3-90A6-61331C91D70E}" destId="{C702D27B-83B9-48D7-B7B3-3446E143E866}" srcOrd="8" destOrd="0" presId="urn:microsoft.com/office/officeart/2005/8/layout/radial4"/>
    <dgm:cxn modelId="{B873DF92-DC60-48EB-9899-D17B7CAA6310}" type="presParOf" srcId="{81576B31-4B82-4DD3-90A6-61331C91D70E}" destId="{502C0D71-2ECE-475B-BDB7-960A20440542}" srcOrd="9" destOrd="0" presId="urn:microsoft.com/office/officeart/2005/8/layout/radial4"/>
    <dgm:cxn modelId="{4EA1C0EA-7B5C-4AAD-8635-0969329CE27F}" type="presParOf" srcId="{81576B31-4B82-4DD3-90A6-61331C91D70E}" destId="{61701104-7594-4ABF-9140-7BB98409B0BF}" srcOrd="10" destOrd="0" presId="urn:microsoft.com/office/officeart/2005/8/layout/radial4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9D7EA8-19CA-4F94-A088-28DFE66B4A2E}" type="doc">
      <dgm:prSet loTypeId="urn:microsoft.com/office/officeart/2005/8/layout/cycle4#2" loCatId="cycle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7700F1FC-8877-461F-B932-3886F6B33C5C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B664795E-269C-4F86-8F9C-B4462242BF8F}" type="parTrans" cxnId="{09C132F8-CF4F-45C6-9893-8D83432817AD}">
      <dgm:prSet/>
      <dgm:spPr/>
      <dgm:t>
        <a:bodyPr/>
        <a:lstStyle/>
        <a:p>
          <a:endParaRPr lang="pt-BR"/>
        </a:p>
      </dgm:t>
    </dgm:pt>
    <dgm:pt modelId="{68B986D8-30D4-495D-8F83-11268CDD5421}" type="sibTrans" cxnId="{09C132F8-CF4F-45C6-9893-8D83432817AD}">
      <dgm:prSet/>
      <dgm:spPr/>
      <dgm:t>
        <a:bodyPr/>
        <a:lstStyle/>
        <a:p>
          <a:endParaRPr lang="pt-BR"/>
        </a:p>
      </dgm:t>
    </dgm:pt>
    <dgm:pt modelId="{52FF517E-CB12-49E8-9D94-1F7C8C7C7880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0BFCD445-91C7-4983-BF72-8B73A55CFA0A}" type="parTrans" cxnId="{A9DCB829-5EDA-469F-A731-2ABC88B40DB3}">
      <dgm:prSet/>
      <dgm:spPr/>
      <dgm:t>
        <a:bodyPr/>
        <a:lstStyle/>
        <a:p>
          <a:endParaRPr lang="pt-BR"/>
        </a:p>
      </dgm:t>
    </dgm:pt>
    <dgm:pt modelId="{F8B6C645-67CF-4F02-8F27-392574C3FCDF}" type="sibTrans" cxnId="{A9DCB829-5EDA-469F-A731-2ABC88B40DB3}">
      <dgm:prSet/>
      <dgm:spPr/>
      <dgm:t>
        <a:bodyPr/>
        <a:lstStyle/>
        <a:p>
          <a:endParaRPr lang="pt-BR"/>
        </a:p>
      </dgm:t>
    </dgm:pt>
    <dgm:pt modelId="{C74262AF-D109-47E3-BF6A-EE1E7E61E3A0}">
      <dgm:prSet phldrT="[Texto]" custT="1"/>
      <dgm:spPr/>
      <dgm:t>
        <a:bodyPr/>
        <a:lstStyle/>
        <a:p>
          <a:r>
            <a:rPr lang="pt-BR" sz="900"/>
            <a:t>Condições materiais</a:t>
          </a:r>
        </a:p>
      </dgm:t>
    </dgm:pt>
    <dgm:pt modelId="{AAC27212-8548-4FB8-A425-8A384CD2B512}" type="parTrans" cxnId="{9E64490C-BDE5-4B05-8B2B-05A194974358}">
      <dgm:prSet/>
      <dgm:spPr/>
      <dgm:t>
        <a:bodyPr/>
        <a:lstStyle/>
        <a:p>
          <a:endParaRPr lang="pt-BR"/>
        </a:p>
      </dgm:t>
    </dgm:pt>
    <dgm:pt modelId="{0FDE9930-9969-4EF7-804F-78DB0B47BADE}" type="sibTrans" cxnId="{9E64490C-BDE5-4B05-8B2B-05A194974358}">
      <dgm:prSet/>
      <dgm:spPr/>
      <dgm:t>
        <a:bodyPr/>
        <a:lstStyle/>
        <a:p>
          <a:endParaRPr lang="pt-BR"/>
        </a:p>
      </dgm:t>
    </dgm:pt>
    <dgm:pt modelId="{4A8BD67B-BFF4-414E-8E61-D6B511252804}">
      <dgm:prSet phldrT="[Texto]" custT="1"/>
      <dgm:spPr/>
      <dgm:t>
        <a:bodyPr/>
        <a:lstStyle/>
        <a:p>
          <a:r>
            <a:rPr lang="pt-BR" sz="900"/>
            <a:t>intrumentos</a:t>
          </a:r>
        </a:p>
      </dgm:t>
    </dgm:pt>
    <dgm:pt modelId="{BF2BFD5A-8415-4154-AD21-2D0BA76D6353}" type="parTrans" cxnId="{1C9CAB51-6C1A-4157-BA34-D706C8D4FDBF}">
      <dgm:prSet/>
      <dgm:spPr/>
      <dgm:t>
        <a:bodyPr/>
        <a:lstStyle/>
        <a:p>
          <a:endParaRPr lang="pt-BR"/>
        </a:p>
      </dgm:t>
    </dgm:pt>
    <dgm:pt modelId="{861BBDF1-1879-4E11-A0B5-9B935F929BB9}" type="sibTrans" cxnId="{1C9CAB51-6C1A-4157-BA34-D706C8D4FDBF}">
      <dgm:prSet/>
      <dgm:spPr/>
      <dgm:t>
        <a:bodyPr/>
        <a:lstStyle/>
        <a:p>
          <a:endParaRPr lang="pt-BR"/>
        </a:p>
      </dgm:t>
    </dgm:pt>
    <dgm:pt modelId="{0DEBA9BC-3F1F-4890-9C23-43BE791B920A}">
      <dgm:prSet phldrT="[Texto]"/>
      <dgm:spPr/>
      <dgm:t>
        <a:bodyPr/>
        <a:lstStyle/>
        <a:p>
          <a:r>
            <a:rPr lang="pt-BR"/>
            <a:t>3</a:t>
          </a:r>
        </a:p>
      </dgm:t>
    </dgm:pt>
    <dgm:pt modelId="{DBC69023-8C6B-4A17-8BF9-7182C12560F5}" type="parTrans" cxnId="{8964F2B4-C11C-4CC1-A003-5ED5F047381D}">
      <dgm:prSet/>
      <dgm:spPr/>
      <dgm:t>
        <a:bodyPr/>
        <a:lstStyle/>
        <a:p>
          <a:endParaRPr lang="pt-BR"/>
        </a:p>
      </dgm:t>
    </dgm:pt>
    <dgm:pt modelId="{A65F9D11-B649-4236-9117-E675A5AF5DE2}" type="sibTrans" cxnId="{8964F2B4-C11C-4CC1-A003-5ED5F047381D}">
      <dgm:prSet/>
      <dgm:spPr/>
      <dgm:t>
        <a:bodyPr/>
        <a:lstStyle/>
        <a:p>
          <a:endParaRPr lang="pt-BR"/>
        </a:p>
      </dgm:t>
    </dgm:pt>
    <dgm:pt modelId="{DDBD7997-ADFE-45A3-B0CA-B03DA4590B13}">
      <dgm:prSet phldrT="[Texto]" custT="1"/>
      <dgm:spPr/>
      <dgm:t>
        <a:bodyPr/>
        <a:lstStyle/>
        <a:p>
          <a:r>
            <a:rPr lang="pt-BR" sz="700"/>
            <a:t>Organização do trabalho</a:t>
          </a:r>
        </a:p>
      </dgm:t>
    </dgm:pt>
    <dgm:pt modelId="{9F3BA041-E976-49B2-BA79-4A6DEDBE1FA0}" type="parTrans" cxnId="{892B7D94-A9CC-4215-B7F2-E3BE6217CD1E}">
      <dgm:prSet/>
      <dgm:spPr/>
      <dgm:t>
        <a:bodyPr/>
        <a:lstStyle/>
        <a:p>
          <a:endParaRPr lang="pt-BR"/>
        </a:p>
      </dgm:t>
    </dgm:pt>
    <dgm:pt modelId="{9C4F761D-14D2-4013-A311-89CB07C4F54B}" type="sibTrans" cxnId="{892B7D94-A9CC-4215-B7F2-E3BE6217CD1E}">
      <dgm:prSet/>
      <dgm:spPr/>
      <dgm:t>
        <a:bodyPr/>
        <a:lstStyle/>
        <a:p>
          <a:endParaRPr lang="pt-BR"/>
        </a:p>
      </dgm:t>
    </dgm:pt>
    <dgm:pt modelId="{94896C81-D41A-4476-858A-BD78ADF76885}">
      <dgm:prSet phldrT="[Texto]" custT="1"/>
      <dgm:spPr/>
      <dgm:t>
        <a:bodyPr/>
        <a:lstStyle/>
        <a:p>
          <a:r>
            <a:rPr lang="pt-BR" sz="800"/>
            <a:t>Características da população:</a:t>
          </a:r>
        </a:p>
      </dgm:t>
    </dgm:pt>
    <dgm:pt modelId="{0869909C-4509-44A7-BCD9-376CC74CEAC0}" type="parTrans" cxnId="{82990BF2-11C5-4DE6-AB38-3D02B5541FB6}">
      <dgm:prSet/>
      <dgm:spPr/>
      <dgm:t>
        <a:bodyPr/>
        <a:lstStyle/>
        <a:p>
          <a:endParaRPr lang="pt-BR"/>
        </a:p>
      </dgm:t>
    </dgm:pt>
    <dgm:pt modelId="{52687840-7DDF-4635-B50F-C78A44706AFB}" type="sibTrans" cxnId="{82990BF2-11C5-4DE6-AB38-3D02B5541FB6}">
      <dgm:prSet/>
      <dgm:spPr/>
      <dgm:t>
        <a:bodyPr/>
        <a:lstStyle/>
        <a:p>
          <a:endParaRPr lang="pt-BR"/>
        </a:p>
      </dgm:t>
    </dgm:pt>
    <dgm:pt modelId="{607552FD-A40C-4391-81AA-B0D93BFEE3D9}">
      <dgm:prSet phldrT="[Texto]" custT="1"/>
      <dgm:spPr/>
      <dgm:t>
        <a:bodyPr/>
        <a:lstStyle/>
        <a:p>
          <a:r>
            <a:rPr lang="pt-BR" sz="800"/>
            <a:t>antropometria</a:t>
          </a:r>
        </a:p>
      </dgm:t>
    </dgm:pt>
    <dgm:pt modelId="{832A2AEF-8682-4EA7-9147-7685312DC4CD}" type="parTrans" cxnId="{FB929840-3DDB-4325-8853-516301AC9889}">
      <dgm:prSet/>
      <dgm:spPr/>
      <dgm:t>
        <a:bodyPr/>
        <a:lstStyle/>
        <a:p>
          <a:endParaRPr lang="pt-BR"/>
        </a:p>
      </dgm:t>
    </dgm:pt>
    <dgm:pt modelId="{B7ABC5F5-F27A-42CA-9E13-2FC9C64BDBAD}" type="sibTrans" cxnId="{FB929840-3DDB-4325-8853-516301AC9889}">
      <dgm:prSet/>
      <dgm:spPr/>
      <dgm:t>
        <a:bodyPr/>
        <a:lstStyle/>
        <a:p>
          <a:endParaRPr lang="pt-BR"/>
        </a:p>
      </dgm:t>
    </dgm:pt>
    <dgm:pt modelId="{9F65FEAE-C5F8-4419-B35B-3F1A41F02332}">
      <dgm:prSet phldrT="[Texto]" custT="1"/>
      <dgm:spPr/>
      <dgm:t>
        <a:bodyPr/>
        <a:lstStyle/>
        <a:p>
          <a:r>
            <a:rPr lang="pt-BR" sz="800"/>
            <a:t>fisiologia</a:t>
          </a:r>
        </a:p>
      </dgm:t>
    </dgm:pt>
    <dgm:pt modelId="{52DD9236-2869-42AF-AD52-633206992A9D}" type="parTrans" cxnId="{E60109EC-42B9-4F97-B2D4-1187E8191039}">
      <dgm:prSet/>
      <dgm:spPr/>
      <dgm:t>
        <a:bodyPr/>
        <a:lstStyle/>
        <a:p>
          <a:endParaRPr lang="pt-BR"/>
        </a:p>
      </dgm:t>
    </dgm:pt>
    <dgm:pt modelId="{5CCB7C0C-E011-4FF5-A6D7-9C48F29AC319}" type="sibTrans" cxnId="{E60109EC-42B9-4F97-B2D4-1187E8191039}">
      <dgm:prSet/>
      <dgm:spPr/>
      <dgm:t>
        <a:bodyPr/>
        <a:lstStyle/>
        <a:p>
          <a:endParaRPr lang="pt-BR"/>
        </a:p>
      </dgm:t>
    </dgm:pt>
    <dgm:pt modelId="{609C793C-26ED-46D7-85A8-E8A286DD0D50}">
      <dgm:prSet phldrT="[Texto]" custT="1"/>
      <dgm:spPr/>
      <dgm:t>
        <a:bodyPr/>
        <a:lstStyle/>
        <a:p>
          <a:r>
            <a:rPr lang="pt-BR" sz="800"/>
            <a:t>idade</a:t>
          </a:r>
        </a:p>
      </dgm:t>
    </dgm:pt>
    <dgm:pt modelId="{04A1F0BE-7EC5-40A8-90A2-D5111AA9A127}" type="parTrans" cxnId="{A8897255-67FE-4B49-A92B-3B3ED3116D18}">
      <dgm:prSet/>
      <dgm:spPr/>
      <dgm:t>
        <a:bodyPr/>
        <a:lstStyle/>
        <a:p>
          <a:endParaRPr lang="pt-BR"/>
        </a:p>
      </dgm:t>
    </dgm:pt>
    <dgm:pt modelId="{468BE048-4939-4274-8961-3554095845D8}" type="sibTrans" cxnId="{A8897255-67FE-4B49-A92B-3B3ED3116D18}">
      <dgm:prSet/>
      <dgm:spPr/>
      <dgm:t>
        <a:bodyPr/>
        <a:lstStyle/>
        <a:p>
          <a:endParaRPr lang="pt-BR"/>
        </a:p>
      </dgm:t>
    </dgm:pt>
    <dgm:pt modelId="{D5314502-6950-4988-ABCE-CADB3DD59783}">
      <dgm:prSet phldrT="[Texto]" custT="1"/>
      <dgm:spPr/>
      <dgm:t>
        <a:bodyPr/>
        <a:lstStyle/>
        <a:p>
          <a:r>
            <a:rPr lang="pt-BR" sz="800"/>
            <a:t>formação</a:t>
          </a:r>
        </a:p>
      </dgm:t>
    </dgm:pt>
    <dgm:pt modelId="{5D636DA6-A3D5-440C-8C33-842E88547D13}" type="parTrans" cxnId="{51662887-7417-45B9-B423-42F7146D7697}">
      <dgm:prSet/>
      <dgm:spPr/>
      <dgm:t>
        <a:bodyPr/>
        <a:lstStyle/>
        <a:p>
          <a:endParaRPr lang="pt-BR"/>
        </a:p>
      </dgm:t>
    </dgm:pt>
    <dgm:pt modelId="{B5263643-BF3E-4E31-9101-5433279C50EE}" type="sibTrans" cxnId="{51662887-7417-45B9-B423-42F7146D7697}">
      <dgm:prSet/>
      <dgm:spPr/>
      <dgm:t>
        <a:bodyPr/>
        <a:lstStyle/>
        <a:p>
          <a:endParaRPr lang="pt-BR"/>
        </a:p>
      </dgm:t>
    </dgm:pt>
    <dgm:pt modelId="{7A8AB54E-8C3D-443A-B0AE-1212E54D22DA}">
      <dgm:prSet phldrT="[Texto]" custT="1"/>
      <dgm:spPr/>
      <dgm:t>
        <a:bodyPr/>
        <a:lstStyle/>
        <a:p>
          <a:r>
            <a:rPr lang="pt-BR" sz="800"/>
            <a:t>experiência</a:t>
          </a:r>
        </a:p>
      </dgm:t>
    </dgm:pt>
    <dgm:pt modelId="{C51F1759-BC68-49BB-9095-31C325809B54}" type="parTrans" cxnId="{6E648160-C9A9-4504-AF01-F3321457BEF5}">
      <dgm:prSet/>
      <dgm:spPr/>
      <dgm:t>
        <a:bodyPr/>
        <a:lstStyle/>
        <a:p>
          <a:endParaRPr lang="pt-BR"/>
        </a:p>
      </dgm:t>
    </dgm:pt>
    <dgm:pt modelId="{02173DDC-B660-4DC1-973C-B0B58EA19C4E}" type="sibTrans" cxnId="{6E648160-C9A9-4504-AF01-F3321457BEF5}">
      <dgm:prSet/>
      <dgm:spPr/>
      <dgm:t>
        <a:bodyPr/>
        <a:lstStyle/>
        <a:p>
          <a:endParaRPr lang="pt-BR"/>
        </a:p>
      </dgm:t>
    </dgm:pt>
    <dgm:pt modelId="{1C93C03A-9D12-45B5-A2D0-9D01F30418BD}">
      <dgm:prSet phldrT="[Texto]" custT="1"/>
      <dgm:spPr/>
      <dgm:t>
        <a:bodyPr/>
        <a:lstStyle/>
        <a:p>
          <a:r>
            <a:rPr lang="pt-BR" sz="900"/>
            <a:t>equipamentos</a:t>
          </a:r>
        </a:p>
      </dgm:t>
    </dgm:pt>
    <dgm:pt modelId="{B2B4DFFD-AE83-4F67-AD99-0A58F74C997F}" type="parTrans" cxnId="{0F2FFE86-C8D0-4044-940B-443B6B1B7DD4}">
      <dgm:prSet/>
      <dgm:spPr/>
      <dgm:t>
        <a:bodyPr/>
        <a:lstStyle/>
        <a:p>
          <a:endParaRPr lang="pt-BR"/>
        </a:p>
      </dgm:t>
    </dgm:pt>
    <dgm:pt modelId="{CA5524A8-4F52-421B-A6AE-6C94682B75AC}" type="sibTrans" cxnId="{0F2FFE86-C8D0-4044-940B-443B6B1B7DD4}">
      <dgm:prSet/>
      <dgm:spPr/>
      <dgm:t>
        <a:bodyPr/>
        <a:lstStyle/>
        <a:p>
          <a:endParaRPr lang="pt-BR"/>
        </a:p>
      </dgm:t>
    </dgm:pt>
    <dgm:pt modelId="{03766B52-401A-412C-9F12-F9A799051C6F}">
      <dgm:prSet phldrT="[Texto]" custT="1"/>
      <dgm:spPr/>
      <dgm:t>
        <a:bodyPr/>
        <a:lstStyle/>
        <a:p>
          <a:r>
            <a:rPr lang="pt-BR" sz="900"/>
            <a:t>locais de trabalho</a:t>
          </a:r>
        </a:p>
      </dgm:t>
    </dgm:pt>
    <dgm:pt modelId="{408D9ECC-E4AB-4122-8B71-1EA7F3BD31D8}" type="parTrans" cxnId="{48666C10-FF04-4B35-9E9F-E9569797E51A}">
      <dgm:prSet/>
      <dgm:spPr/>
      <dgm:t>
        <a:bodyPr/>
        <a:lstStyle/>
        <a:p>
          <a:endParaRPr lang="pt-BR"/>
        </a:p>
      </dgm:t>
    </dgm:pt>
    <dgm:pt modelId="{0A854704-758A-4EE0-928F-CC225F0A68F3}" type="sibTrans" cxnId="{48666C10-FF04-4B35-9E9F-E9569797E51A}">
      <dgm:prSet/>
      <dgm:spPr/>
      <dgm:t>
        <a:bodyPr/>
        <a:lstStyle/>
        <a:p>
          <a:endParaRPr lang="pt-BR"/>
        </a:p>
      </dgm:t>
    </dgm:pt>
    <dgm:pt modelId="{170989A6-F597-4E30-85F6-3E3DEAA1F5D7}">
      <dgm:prSet phldrT="[Texto]" custT="1"/>
      <dgm:spPr/>
      <dgm:t>
        <a:bodyPr/>
        <a:lstStyle/>
        <a:p>
          <a:r>
            <a:rPr lang="pt-BR" sz="700"/>
            <a:t>hierarquia</a:t>
          </a:r>
        </a:p>
      </dgm:t>
    </dgm:pt>
    <dgm:pt modelId="{54938FCB-A0A7-47F7-898B-F9733CE04D34}" type="parTrans" cxnId="{004FA2F0-E932-4FE5-847F-3065DE41F553}">
      <dgm:prSet/>
      <dgm:spPr/>
      <dgm:t>
        <a:bodyPr/>
        <a:lstStyle/>
        <a:p>
          <a:endParaRPr lang="pt-BR"/>
        </a:p>
      </dgm:t>
    </dgm:pt>
    <dgm:pt modelId="{9352E9C3-D533-4C77-8C9D-5508A9FB46C1}" type="sibTrans" cxnId="{004FA2F0-E932-4FE5-847F-3065DE41F553}">
      <dgm:prSet/>
      <dgm:spPr/>
      <dgm:t>
        <a:bodyPr/>
        <a:lstStyle/>
        <a:p>
          <a:endParaRPr lang="pt-BR"/>
        </a:p>
      </dgm:t>
    </dgm:pt>
    <dgm:pt modelId="{73963752-69E6-470D-944B-165376B0CACA}">
      <dgm:prSet phldrT="[Texto]" custT="1"/>
      <dgm:spPr/>
      <dgm:t>
        <a:bodyPr/>
        <a:lstStyle/>
        <a:p>
          <a:r>
            <a:rPr lang="pt-BR" sz="700"/>
            <a:t>ritmo</a:t>
          </a:r>
        </a:p>
      </dgm:t>
    </dgm:pt>
    <dgm:pt modelId="{F8CFCB78-935D-4F4A-B3AC-5FE1C6E20468}" type="parTrans" cxnId="{017420E7-F6ED-4FA2-AE78-99B3AB6CF084}">
      <dgm:prSet/>
      <dgm:spPr/>
      <dgm:t>
        <a:bodyPr/>
        <a:lstStyle/>
        <a:p>
          <a:endParaRPr lang="pt-BR"/>
        </a:p>
      </dgm:t>
    </dgm:pt>
    <dgm:pt modelId="{3E1426A1-896E-4743-8584-383B3654FC24}" type="sibTrans" cxnId="{017420E7-F6ED-4FA2-AE78-99B3AB6CF084}">
      <dgm:prSet/>
      <dgm:spPr/>
      <dgm:t>
        <a:bodyPr/>
        <a:lstStyle/>
        <a:p>
          <a:endParaRPr lang="pt-BR"/>
        </a:p>
      </dgm:t>
    </dgm:pt>
    <dgm:pt modelId="{BF37831A-C426-4C24-B38C-7281389C41D1}">
      <dgm:prSet phldrT="[Texto]" custT="1"/>
      <dgm:spPr/>
      <dgm:t>
        <a:bodyPr/>
        <a:lstStyle/>
        <a:p>
          <a:r>
            <a:rPr lang="pt-BR" sz="700"/>
            <a:t>atribuições</a:t>
          </a:r>
        </a:p>
      </dgm:t>
    </dgm:pt>
    <dgm:pt modelId="{4DCB86D5-B72F-4E60-9A28-1E58D73CC7A7}" type="parTrans" cxnId="{40AA8F1F-E3D7-4F49-896E-A5A90CBE706B}">
      <dgm:prSet/>
      <dgm:spPr/>
      <dgm:t>
        <a:bodyPr/>
        <a:lstStyle/>
        <a:p>
          <a:endParaRPr lang="pt-BR"/>
        </a:p>
      </dgm:t>
    </dgm:pt>
    <dgm:pt modelId="{25F8FE36-0422-439E-A639-6B0907C4CCA2}" type="sibTrans" cxnId="{40AA8F1F-E3D7-4F49-896E-A5A90CBE706B}">
      <dgm:prSet/>
      <dgm:spPr/>
      <dgm:t>
        <a:bodyPr/>
        <a:lstStyle/>
        <a:p>
          <a:endParaRPr lang="pt-BR"/>
        </a:p>
      </dgm:t>
    </dgm:pt>
    <dgm:pt modelId="{450E3337-CB44-4679-A4A8-6F7DFCBC7123}">
      <dgm:prSet phldrT="[Texto]" custT="1"/>
      <dgm:spPr/>
      <dgm:t>
        <a:bodyPr/>
        <a:lstStyle/>
        <a:p>
          <a:r>
            <a:rPr lang="pt-BR" sz="700"/>
            <a:t>natureza da tarefa</a:t>
          </a:r>
        </a:p>
      </dgm:t>
    </dgm:pt>
    <dgm:pt modelId="{D7CD54C2-446C-4C12-946A-2C77A0CCEADF}" type="parTrans" cxnId="{28534FA4-EBD3-44C0-8AC3-01E2635AEDB0}">
      <dgm:prSet/>
      <dgm:spPr/>
      <dgm:t>
        <a:bodyPr/>
        <a:lstStyle/>
        <a:p>
          <a:endParaRPr lang="pt-BR"/>
        </a:p>
      </dgm:t>
    </dgm:pt>
    <dgm:pt modelId="{3E430E07-F2DD-45C8-858B-96F1EAEAC0FB}" type="sibTrans" cxnId="{28534FA4-EBD3-44C0-8AC3-01E2635AEDB0}">
      <dgm:prSet/>
      <dgm:spPr/>
      <dgm:t>
        <a:bodyPr/>
        <a:lstStyle/>
        <a:p>
          <a:endParaRPr lang="pt-BR"/>
        </a:p>
      </dgm:t>
    </dgm:pt>
    <dgm:pt modelId="{76945E4F-B132-4682-9578-6D0118B9D385}">
      <dgm:prSet phldrT="[Texto]" custT="1"/>
      <dgm:spPr/>
      <dgm:t>
        <a:bodyPr/>
        <a:lstStyle/>
        <a:p>
          <a:r>
            <a:rPr lang="pt-BR" sz="700"/>
            <a:t>normas de produção</a:t>
          </a:r>
        </a:p>
      </dgm:t>
    </dgm:pt>
    <dgm:pt modelId="{616D9E14-A103-41FB-A9DD-D59F069D7497}" type="parTrans" cxnId="{3586FFB5-DAF3-4C17-ACD8-D0485DF28643}">
      <dgm:prSet/>
      <dgm:spPr/>
      <dgm:t>
        <a:bodyPr/>
        <a:lstStyle/>
        <a:p>
          <a:endParaRPr lang="pt-BR"/>
        </a:p>
      </dgm:t>
    </dgm:pt>
    <dgm:pt modelId="{805C5065-7CB7-4AC2-9EA0-0B1D59AD8CD8}" type="sibTrans" cxnId="{3586FFB5-DAF3-4C17-ACD8-D0485DF28643}">
      <dgm:prSet/>
      <dgm:spPr/>
      <dgm:t>
        <a:bodyPr/>
        <a:lstStyle/>
        <a:p>
          <a:endParaRPr lang="pt-BR"/>
        </a:p>
      </dgm:t>
    </dgm:pt>
    <dgm:pt modelId="{764F9DEE-45FE-431C-A2CB-1B14F3300911}">
      <dgm:prSet phldrT="[Texto]"/>
      <dgm:spPr/>
      <dgm:t>
        <a:bodyPr/>
        <a:lstStyle/>
        <a:p>
          <a:r>
            <a:rPr lang="pt-BR"/>
            <a:t>4</a:t>
          </a:r>
        </a:p>
      </dgm:t>
    </dgm:pt>
    <dgm:pt modelId="{313E17C4-9433-49A9-8EDB-3B8F993CFE71}" type="parTrans" cxnId="{CA9E7BC6-97F0-4FFA-9BB1-CF0308B9B7DC}">
      <dgm:prSet/>
      <dgm:spPr/>
      <dgm:t>
        <a:bodyPr/>
        <a:lstStyle/>
        <a:p>
          <a:endParaRPr lang="pt-BR"/>
        </a:p>
      </dgm:t>
    </dgm:pt>
    <dgm:pt modelId="{F37B3664-B952-4371-BA08-C55A4D6AB4E1}" type="sibTrans" cxnId="{CA9E7BC6-97F0-4FFA-9BB1-CF0308B9B7DC}">
      <dgm:prSet/>
      <dgm:spPr/>
      <dgm:t>
        <a:bodyPr/>
        <a:lstStyle/>
        <a:p>
          <a:endParaRPr lang="pt-BR"/>
        </a:p>
      </dgm:t>
    </dgm:pt>
    <dgm:pt modelId="{E8591217-9BA4-4CEB-9FFC-A76FE0321EF0}">
      <dgm:prSet phldrT="[Texto]" custT="1"/>
      <dgm:spPr/>
      <dgm:t>
        <a:bodyPr/>
        <a:lstStyle/>
        <a:p>
          <a:r>
            <a:rPr lang="pt-BR" sz="900"/>
            <a:t>ambiente físico</a:t>
          </a:r>
        </a:p>
      </dgm:t>
    </dgm:pt>
    <dgm:pt modelId="{D5313554-7FA7-4B76-973F-F14B0DA39A18}" type="parTrans" cxnId="{CBA9C130-3A6A-437B-ACB2-3DDEF92B1BD7}">
      <dgm:prSet/>
      <dgm:spPr/>
      <dgm:t>
        <a:bodyPr/>
        <a:lstStyle/>
        <a:p>
          <a:endParaRPr lang="pt-BR"/>
        </a:p>
      </dgm:t>
    </dgm:pt>
    <dgm:pt modelId="{9E3568F8-91C3-484F-B8E6-6C446D4C79B2}" type="sibTrans" cxnId="{CBA9C130-3A6A-437B-ACB2-3DDEF92B1BD7}">
      <dgm:prSet/>
      <dgm:spPr/>
      <dgm:t>
        <a:bodyPr/>
        <a:lstStyle/>
        <a:p>
          <a:endParaRPr lang="pt-BR"/>
        </a:p>
      </dgm:t>
    </dgm:pt>
    <dgm:pt modelId="{95E74D45-66CD-4F30-8770-10B1706385BA}">
      <dgm:prSet phldrT="[Texto]" custT="1"/>
      <dgm:spPr/>
      <dgm:t>
        <a:bodyPr/>
        <a:lstStyle/>
        <a:p>
          <a:r>
            <a:rPr lang="pt-BR" sz="900"/>
            <a:t>iluminação</a:t>
          </a:r>
        </a:p>
      </dgm:t>
    </dgm:pt>
    <dgm:pt modelId="{7A60FB6A-D30E-429C-81AE-8FAEAC80F547}" type="parTrans" cxnId="{6D152069-CA0D-4C6E-A4A1-5F55D1731FE8}">
      <dgm:prSet/>
      <dgm:spPr/>
      <dgm:t>
        <a:bodyPr/>
        <a:lstStyle/>
        <a:p>
          <a:endParaRPr lang="pt-BR"/>
        </a:p>
      </dgm:t>
    </dgm:pt>
    <dgm:pt modelId="{DC525CE2-4257-41F1-862D-39090D1D14F3}" type="sibTrans" cxnId="{6D152069-CA0D-4C6E-A4A1-5F55D1731FE8}">
      <dgm:prSet/>
      <dgm:spPr/>
      <dgm:t>
        <a:bodyPr/>
        <a:lstStyle/>
        <a:p>
          <a:endParaRPr lang="pt-BR"/>
        </a:p>
      </dgm:t>
    </dgm:pt>
    <dgm:pt modelId="{EAC534A8-3C4A-4E4C-A69F-AC914EBC8C45}">
      <dgm:prSet phldrT="[Texto]" custT="1"/>
      <dgm:spPr/>
      <dgm:t>
        <a:bodyPr/>
        <a:lstStyle/>
        <a:p>
          <a:r>
            <a:rPr lang="pt-BR" sz="900"/>
            <a:t>ruído</a:t>
          </a:r>
        </a:p>
      </dgm:t>
    </dgm:pt>
    <dgm:pt modelId="{34279DB9-6499-4EA8-82E7-42299E6CCF16}" type="parTrans" cxnId="{D3B09021-5463-406A-A106-59881AFBA9D2}">
      <dgm:prSet/>
      <dgm:spPr/>
      <dgm:t>
        <a:bodyPr/>
        <a:lstStyle/>
        <a:p>
          <a:endParaRPr lang="pt-BR"/>
        </a:p>
      </dgm:t>
    </dgm:pt>
    <dgm:pt modelId="{22720008-E8B5-42DF-9FC1-6A4401F5159C}" type="sibTrans" cxnId="{D3B09021-5463-406A-A106-59881AFBA9D2}">
      <dgm:prSet/>
      <dgm:spPr/>
      <dgm:t>
        <a:bodyPr/>
        <a:lstStyle/>
        <a:p>
          <a:endParaRPr lang="pt-BR"/>
        </a:p>
      </dgm:t>
    </dgm:pt>
    <dgm:pt modelId="{8F0D18CD-0ED6-4331-BA80-B2BE84C21E6E}">
      <dgm:prSet phldrT="[Texto]" custT="1"/>
      <dgm:spPr/>
      <dgm:t>
        <a:bodyPr/>
        <a:lstStyle/>
        <a:p>
          <a:r>
            <a:rPr lang="pt-BR" sz="900"/>
            <a:t>temperatura</a:t>
          </a:r>
        </a:p>
      </dgm:t>
    </dgm:pt>
    <dgm:pt modelId="{1504051A-7F67-47EA-8E03-57ED9DF20C79}" type="parTrans" cxnId="{18C777B3-D813-4B8F-BEA0-BE06D8EEE8BD}">
      <dgm:prSet/>
      <dgm:spPr/>
      <dgm:t>
        <a:bodyPr/>
        <a:lstStyle/>
        <a:p>
          <a:endParaRPr lang="pt-BR"/>
        </a:p>
      </dgm:t>
    </dgm:pt>
    <dgm:pt modelId="{CDA9C15E-B0E2-4636-BF2F-33C9280C1800}" type="sibTrans" cxnId="{18C777B3-D813-4B8F-BEA0-BE06D8EEE8BD}">
      <dgm:prSet/>
      <dgm:spPr/>
      <dgm:t>
        <a:bodyPr/>
        <a:lstStyle/>
        <a:p>
          <a:endParaRPr lang="pt-BR"/>
        </a:p>
      </dgm:t>
    </dgm:pt>
    <dgm:pt modelId="{8CF213AF-0941-4D7A-AFBB-B5982EF51DA1}" type="pres">
      <dgm:prSet presAssocID="{1E9D7EA8-19CA-4F94-A088-28DFE66B4A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A802D5-031C-470D-9C51-CDC0BF82C645}" type="pres">
      <dgm:prSet presAssocID="{1E9D7EA8-19CA-4F94-A088-28DFE66B4A2E}" presName="children" presStyleCnt="0"/>
      <dgm:spPr/>
      <dgm:t>
        <a:bodyPr/>
        <a:lstStyle/>
        <a:p>
          <a:endParaRPr lang="pt-BR"/>
        </a:p>
      </dgm:t>
    </dgm:pt>
    <dgm:pt modelId="{23A2B641-AC91-43A5-A6CE-9D1F5C4075E4}" type="pres">
      <dgm:prSet presAssocID="{1E9D7EA8-19CA-4F94-A088-28DFE66B4A2E}" presName="child1group" presStyleCnt="0"/>
      <dgm:spPr/>
      <dgm:t>
        <a:bodyPr/>
        <a:lstStyle/>
        <a:p>
          <a:endParaRPr lang="pt-BR"/>
        </a:p>
      </dgm:t>
    </dgm:pt>
    <dgm:pt modelId="{E6BB1044-DA87-48B7-8DED-EE81F2B73261}" type="pres">
      <dgm:prSet presAssocID="{1E9D7EA8-19CA-4F94-A088-28DFE66B4A2E}" presName="child1" presStyleLbl="bgAcc1" presStyleIdx="0" presStyleCnt="4"/>
      <dgm:spPr/>
      <dgm:t>
        <a:bodyPr/>
        <a:lstStyle/>
        <a:p>
          <a:endParaRPr lang="pt-BR"/>
        </a:p>
      </dgm:t>
    </dgm:pt>
    <dgm:pt modelId="{2D467F9F-44BA-4083-A7CA-52B37089EFFD}" type="pres">
      <dgm:prSet presAssocID="{1E9D7EA8-19CA-4F94-A088-28DFE66B4A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8EC25C-B475-4B9A-BB15-6A4196D168F1}" type="pres">
      <dgm:prSet presAssocID="{1E9D7EA8-19CA-4F94-A088-28DFE66B4A2E}" presName="child2group" presStyleCnt="0"/>
      <dgm:spPr/>
      <dgm:t>
        <a:bodyPr/>
        <a:lstStyle/>
        <a:p>
          <a:endParaRPr lang="pt-BR"/>
        </a:p>
      </dgm:t>
    </dgm:pt>
    <dgm:pt modelId="{5C48400C-5F76-4443-9EB6-BF5C56BC30B1}" type="pres">
      <dgm:prSet presAssocID="{1E9D7EA8-19CA-4F94-A088-28DFE66B4A2E}" presName="child2" presStyleLbl="bgAcc1" presStyleIdx="1" presStyleCnt="4"/>
      <dgm:spPr/>
      <dgm:t>
        <a:bodyPr/>
        <a:lstStyle/>
        <a:p>
          <a:endParaRPr lang="pt-BR"/>
        </a:p>
      </dgm:t>
    </dgm:pt>
    <dgm:pt modelId="{C7AF89B5-F23A-4CFC-96AA-D9CD49C94669}" type="pres">
      <dgm:prSet presAssocID="{1E9D7EA8-19CA-4F94-A088-28DFE66B4A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56D498-9B53-4307-87F2-B4DE567A540A}" type="pres">
      <dgm:prSet presAssocID="{1E9D7EA8-19CA-4F94-A088-28DFE66B4A2E}" presName="child3group" presStyleCnt="0"/>
      <dgm:spPr/>
      <dgm:t>
        <a:bodyPr/>
        <a:lstStyle/>
        <a:p>
          <a:endParaRPr lang="pt-BR"/>
        </a:p>
      </dgm:t>
    </dgm:pt>
    <dgm:pt modelId="{C17EC7D6-0E6B-4BEC-88AE-5FEA5339C197}" type="pres">
      <dgm:prSet presAssocID="{1E9D7EA8-19CA-4F94-A088-28DFE66B4A2E}" presName="child3" presStyleLbl="bgAcc1" presStyleIdx="2" presStyleCnt="4"/>
      <dgm:spPr/>
      <dgm:t>
        <a:bodyPr/>
        <a:lstStyle/>
        <a:p>
          <a:endParaRPr lang="pt-BR"/>
        </a:p>
      </dgm:t>
    </dgm:pt>
    <dgm:pt modelId="{6E8834C8-DFE9-4C85-9695-FD608A53C721}" type="pres">
      <dgm:prSet presAssocID="{1E9D7EA8-19CA-4F94-A088-28DFE66B4A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9D187E-C2B3-4BAC-92BF-351752095966}" type="pres">
      <dgm:prSet presAssocID="{1E9D7EA8-19CA-4F94-A088-28DFE66B4A2E}" presName="child4group" presStyleCnt="0"/>
      <dgm:spPr/>
      <dgm:t>
        <a:bodyPr/>
        <a:lstStyle/>
        <a:p>
          <a:endParaRPr lang="pt-BR"/>
        </a:p>
      </dgm:t>
    </dgm:pt>
    <dgm:pt modelId="{BDF68512-D169-4E25-9088-182264381C30}" type="pres">
      <dgm:prSet presAssocID="{1E9D7EA8-19CA-4F94-A088-28DFE66B4A2E}" presName="child4" presStyleLbl="bgAcc1" presStyleIdx="3" presStyleCnt="4"/>
      <dgm:spPr/>
      <dgm:t>
        <a:bodyPr/>
        <a:lstStyle/>
        <a:p>
          <a:endParaRPr lang="pt-BR"/>
        </a:p>
      </dgm:t>
    </dgm:pt>
    <dgm:pt modelId="{CDD0FB19-F273-4FAC-9E71-04E6730D2A3F}" type="pres">
      <dgm:prSet presAssocID="{1E9D7EA8-19CA-4F94-A088-28DFE66B4A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C07A0C-B587-4C10-AA90-AAA58A7DF32C}" type="pres">
      <dgm:prSet presAssocID="{1E9D7EA8-19CA-4F94-A088-28DFE66B4A2E}" presName="childPlaceholder" presStyleCnt="0"/>
      <dgm:spPr/>
      <dgm:t>
        <a:bodyPr/>
        <a:lstStyle/>
        <a:p>
          <a:endParaRPr lang="pt-BR"/>
        </a:p>
      </dgm:t>
    </dgm:pt>
    <dgm:pt modelId="{2EDAF512-889F-40B4-94AC-1FCE22BB0C3D}" type="pres">
      <dgm:prSet presAssocID="{1E9D7EA8-19CA-4F94-A088-28DFE66B4A2E}" presName="circle" presStyleCnt="0"/>
      <dgm:spPr/>
      <dgm:t>
        <a:bodyPr/>
        <a:lstStyle/>
        <a:p>
          <a:endParaRPr lang="pt-BR"/>
        </a:p>
      </dgm:t>
    </dgm:pt>
    <dgm:pt modelId="{0002884D-307A-4DDD-B906-838E35C92147}" type="pres">
      <dgm:prSet presAssocID="{1E9D7EA8-19CA-4F94-A088-28DFE66B4A2E}" presName="quadrant1" presStyleLbl="node1" presStyleIdx="0" presStyleCnt="4" custScaleX="68449" custScaleY="63289" custLinFactNeighborX="15028" custLinFactNeighborY="185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3D81E0-40E8-428A-821D-A9C23437C139}" type="pres">
      <dgm:prSet presAssocID="{1E9D7EA8-19CA-4F94-A088-28DFE66B4A2E}" presName="quadrant2" presStyleLbl="node1" presStyleIdx="1" presStyleCnt="4" custScaleX="68449" custScaleY="63289" custLinFactNeighborX="-14527" custLinFactNeighborY="185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90DB90-D88B-4910-8536-DC3EF16ED9F4}" type="pres">
      <dgm:prSet presAssocID="{1E9D7EA8-19CA-4F94-A088-28DFE66B4A2E}" presName="quadrant3" presStyleLbl="node1" presStyleIdx="2" presStyleCnt="4" custScaleX="68449" custScaleY="63289" custLinFactNeighborX="-14027" custLinFactNeighborY="-185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8E15B7-66DB-4F9B-9218-A517DA2D7DA5}" type="pres">
      <dgm:prSet presAssocID="{1E9D7EA8-19CA-4F94-A088-28DFE66B4A2E}" presName="quadrant4" presStyleLbl="node1" presStyleIdx="3" presStyleCnt="4" custScaleX="68449" custScaleY="63289" custLinFactNeighborX="15529" custLinFactNeighborY="-190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38E464-BB3F-483A-B980-AD36DCEEAD1A}" type="pres">
      <dgm:prSet presAssocID="{1E9D7EA8-19CA-4F94-A088-28DFE66B4A2E}" presName="quadrantPlaceholder" presStyleCnt="0"/>
      <dgm:spPr/>
      <dgm:t>
        <a:bodyPr/>
        <a:lstStyle/>
        <a:p>
          <a:endParaRPr lang="pt-BR"/>
        </a:p>
      </dgm:t>
    </dgm:pt>
    <dgm:pt modelId="{B06189CB-59D2-4010-991E-E336E31575A6}" type="pres">
      <dgm:prSet presAssocID="{1E9D7EA8-19CA-4F94-A088-28DFE66B4A2E}" presName="center1" presStyleLbl="fgShp" presStyleIdx="0" presStyleCnt="2"/>
      <dgm:spPr/>
      <dgm:t>
        <a:bodyPr/>
        <a:lstStyle/>
        <a:p>
          <a:endParaRPr lang="pt-BR"/>
        </a:p>
      </dgm:t>
    </dgm:pt>
    <dgm:pt modelId="{85DD7816-EC31-4B7D-B23E-A47F5111F9D9}" type="pres">
      <dgm:prSet presAssocID="{1E9D7EA8-19CA-4F94-A088-28DFE66B4A2E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28534FA4-EBD3-44C0-8AC3-01E2635AEDB0}" srcId="{DDBD7997-ADFE-45A3-B0CA-B03DA4590B13}" destId="{450E3337-CB44-4679-A4A8-6F7DFCBC7123}" srcOrd="3" destOrd="0" parTransId="{D7CD54C2-446C-4C12-946A-2C77A0CCEADF}" sibTransId="{3E430E07-F2DD-45C8-858B-96F1EAEAC0FB}"/>
    <dgm:cxn modelId="{0F2FFE86-C8D0-4044-940B-443B6B1B7DD4}" srcId="{C74262AF-D109-47E3-BF6A-EE1E7E61E3A0}" destId="{1C93C03A-9D12-45B5-A2D0-9D01F30418BD}" srcOrd="1" destOrd="0" parTransId="{B2B4DFFD-AE83-4F67-AD99-0A58F74C997F}" sibTransId="{CA5524A8-4F52-421B-A6AE-6C94682B75AC}"/>
    <dgm:cxn modelId="{6CCE94C3-2C76-425E-9550-C2544B66F042}" type="presOf" srcId="{76945E4F-B132-4682-9578-6D0118B9D385}" destId="{C17EC7D6-0E6B-4BEC-88AE-5FEA5339C197}" srcOrd="0" destOrd="5" presId="urn:microsoft.com/office/officeart/2005/8/layout/cycle4#2"/>
    <dgm:cxn modelId="{2F535BC6-1A8B-4B52-ABA0-AD9994764AD6}" type="presOf" srcId="{D5314502-6950-4988-ABCE-CADB3DD59783}" destId="{2D467F9F-44BA-4083-A7CA-52B37089EFFD}" srcOrd="1" destOrd="4" presId="urn:microsoft.com/office/officeart/2005/8/layout/cycle4#2"/>
    <dgm:cxn modelId="{09C132F8-CF4F-45C6-9893-8D83432817AD}" srcId="{1E9D7EA8-19CA-4F94-A088-28DFE66B4A2E}" destId="{7700F1FC-8877-461F-B932-3886F6B33C5C}" srcOrd="0" destOrd="0" parTransId="{B664795E-269C-4F86-8F9C-B4462242BF8F}" sibTransId="{68B986D8-30D4-495D-8F83-11268CDD5421}"/>
    <dgm:cxn modelId="{DF87A9CC-845E-479C-BC23-5A480644A264}" type="presOf" srcId="{4A8BD67B-BFF4-414E-8E61-D6B511252804}" destId="{C7AF89B5-F23A-4CFC-96AA-D9CD49C94669}" srcOrd="1" destOrd="1" presId="urn:microsoft.com/office/officeart/2005/8/layout/cycle4#2"/>
    <dgm:cxn modelId="{CBA9C130-3A6A-437B-ACB2-3DDEF92B1BD7}" srcId="{764F9DEE-45FE-431C-A2CB-1B14F3300911}" destId="{E8591217-9BA4-4CEB-9FFC-A76FE0321EF0}" srcOrd="0" destOrd="0" parTransId="{D5313554-7FA7-4B76-973F-F14B0DA39A18}" sibTransId="{9E3568F8-91C3-484F-B8E6-6C446D4C79B2}"/>
    <dgm:cxn modelId="{6CFD7C60-68DD-422E-8B9C-37A191982C01}" type="presOf" srcId="{170989A6-F597-4E30-85F6-3E3DEAA1F5D7}" destId="{C17EC7D6-0E6B-4BEC-88AE-5FEA5339C197}" srcOrd="0" destOrd="1" presId="urn:microsoft.com/office/officeart/2005/8/layout/cycle4#2"/>
    <dgm:cxn modelId="{DFDB61DD-1FD3-408D-B901-2C2A37288C09}" type="presOf" srcId="{7700F1FC-8877-461F-B932-3886F6B33C5C}" destId="{0002884D-307A-4DDD-B906-838E35C92147}" srcOrd="0" destOrd="0" presId="urn:microsoft.com/office/officeart/2005/8/layout/cycle4#2"/>
    <dgm:cxn modelId="{762636A5-92AD-4385-BCE1-B9669EC7A069}" type="presOf" srcId="{607552FD-A40C-4391-81AA-B0D93BFEE3D9}" destId="{2D467F9F-44BA-4083-A7CA-52B37089EFFD}" srcOrd="1" destOrd="1" presId="urn:microsoft.com/office/officeart/2005/8/layout/cycle4#2"/>
    <dgm:cxn modelId="{A21EA686-8DA8-47EF-BD31-0741996E6F16}" type="presOf" srcId="{764F9DEE-45FE-431C-A2CB-1B14F3300911}" destId="{D78E15B7-66DB-4F9B-9218-A517DA2D7DA5}" srcOrd="0" destOrd="0" presId="urn:microsoft.com/office/officeart/2005/8/layout/cycle4#2"/>
    <dgm:cxn modelId="{9E64490C-BDE5-4B05-8B2B-05A194974358}" srcId="{52FF517E-CB12-49E8-9D94-1F7C8C7C7880}" destId="{C74262AF-D109-47E3-BF6A-EE1E7E61E3A0}" srcOrd="0" destOrd="0" parTransId="{AAC27212-8548-4FB8-A425-8A384CD2B512}" sibTransId="{0FDE9930-9969-4EF7-804F-78DB0B47BADE}"/>
    <dgm:cxn modelId="{313E3E6A-0A3B-48CD-8ABE-B180972750BC}" type="presOf" srcId="{E8591217-9BA4-4CEB-9FFC-A76FE0321EF0}" destId="{CDD0FB19-F273-4FAC-9E71-04E6730D2A3F}" srcOrd="1" destOrd="0" presId="urn:microsoft.com/office/officeart/2005/8/layout/cycle4#2"/>
    <dgm:cxn modelId="{CAF4594F-0731-4CA1-8758-DD556F0CDE6B}" type="presOf" srcId="{EAC534A8-3C4A-4E4C-A69F-AC914EBC8C45}" destId="{CDD0FB19-F273-4FAC-9E71-04E6730D2A3F}" srcOrd="1" destOrd="2" presId="urn:microsoft.com/office/officeart/2005/8/layout/cycle4#2"/>
    <dgm:cxn modelId="{51662887-7417-45B9-B423-42F7146D7697}" srcId="{94896C81-D41A-4476-858A-BD78ADF76885}" destId="{D5314502-6950-4988-ABCE-CADB3DD59783}" srcOrd="3" destOrd="0" parTransId="{5D636DA6-A3D5-440C-8C33-842E88547D13}" sibTransId="{B5263643-BF3E-4E31-9101-5433279C50EE}"/>
    <dgm:cxn modelId="{E60109EC-42B9-4F97-B2D4-1187E8191039}" srcId="{94896C81-D41A-4476-858A-BD78ADF76885}" destId="{9F65FEAE-C5F8-4419-B35B-3F1A41F02332}" srcOrd="1" destOrd="0" parTransId="{52DD9236-2869-42AF-AD52-633206992A9D}" sibTransId="{5CCB7C0C-E011-4FF5-A6D7-9C48F29AC319}"/>
    <dgm:cxn modelId="{FB929840-3DDB-4325-8853-516301AC9889}" srcId="{94896C81-D41A-4476-858A-BD78ADF76885}" destId="{607552FD-A40C-4391-81AA-B0D93BFEE3D9}" srcOrd="0" destOrd="0" parTransId="{832A2AEF-8682-4EA7-9147-7685312DC4CD}" sibTransId="{B7ABC5F5-F27A-42CA-9E13-2FC9C64BDBAD}"/>
    <dgm:cxn modelId="{D3B09021-5463-406A-A106-59881AFBA9D2}" srcId="{E8591217-9BA4-4CEB-9FFC-A76FE0321EF0}" destId="{EAC534A8-3C4A-4E4C-A69F-AC914EBC8C45}" srcOrd="1" destOrd="0" parTransId="{34279DB9-6499-4EA8-82E7-42299E6CCF16}" sibTransId="{22720008-E8B5-42DF-9FC1-6A4401F5159C}"/>
    <dgm:cxn modelId="{0CAF0014-8817-4647-8482-8E46A54010DA}" type="presOf" srcId="{03766B52-401A-412C-9F12-F9A799051C6F}" destId="{5C48400C-5F76-4443-9EB6-BF5C56BC30B1}" srcOrd="0" destOrd="3" presId="urn:microsoft.com/office/officeart/2005/8/layout/cycle4#2"/>
    <dgm:cxn modelId="{40AA8F1F-E3D7-4F49-896E-A5A90CBE706B}" srcId="{DDBD7997-ADFE-45A3-B0CA-B03DA4590B13}" destId="{BF37831A-C426-4C24-B38C-7281389C41D1}" srcOrd="2" destOrd="0" parTransId="{4DCB86D5-B72F-4E60-9A28-1E58D73CC7A7}" sibTransId="{25F8FE36-0422-439E-A639-6B0907C4CCA2}"/>
    <dgm:cxn modelId="{58438CD8-80BF-4F6D-8719-EB72D16B44E4}" type="presOf" srcId="{7A8AB54E-8C3D-443A-B0AE-1212E54D22DA}" destId="{E6BB1044-DA87-48B7-8DED-EE81F2B73261}" srcOrd="0" destOrd="5" presId="urn:microsoft.com/office/officeart/2005/8/layout/cycle4#2"/>
    <dgm:cxn modelId="{3586FFB5-DAF3-4C17-ACD8-D0485DF28643}" srcId="{DDBD7997-ADFE-45A3-B0CA-B03DA4590B13}" destId="{76945E4F-B132-4682-9578-6D0118B9D385}" srcOrd="4" destOrd="0" parTransId="{616D9E14-A103-41FB-A9DD-D59F069D7497}" sibTransId="{805C5065-7CB7-4AC2-9EA0-0B1D59AD8CD8}"/>
    <dgm:cxn modelId="{30C34794-7B53-429B-80F6-5D9E29642DAB}" type="presOf" srcId="{94896C81-D41A-4476-858A-BD78ADF76885}" destId="{E6BB1044-DA87-48B7-8DED-EE81F2B73261}" srcOrd="0" destOrd="0" presId="urn:microsoft.com/office/officeart/2005/8/layout/cycle4#2"/>
    <dgm:cxn modelId="{CA9E7BC6-97F0-4FFA-9BB1-CF0308B9B7DC}" srcId="{1E9D7EA8-19CA-4F94-A088-28DFE66B4A2E}" destId="{764F9DEE-45FE-431C-A2CB-1B14F3300911}" srcOrd="3" destOrd="0" parTransId="{313E17C4-9433-49A9-8EDB-3B8F993CFE71}" sibTransId="{F37B3664-B952-4371-BA08-C55A4D6AB4E1}"/>
    <dgm:cxn modelId="{EB0FC975-5EEE-4363-AB0D-0079F0B7BFAA}" type="presOf" srcId="{8F0D18CD-0ED6-4331-BA80-B2BE84C21E6E}" destId="{CDD0FB19-F273-4FAC-9E71-04E6730D2A3F}" srcOrd="1" destOrd="3" presId="urn:microsoft.com/office/officeart/2005/8/layout/cycle4#2"/>
    <dgm:cxn modelId="{47E91A08-5B61-4588-AFFB-A6F98EE880E2}" type="presOf" srcId="{D5314502-6950-4988-ABCE-CADB3DD59783}" destId="{E6BB1044-DA87-48B7-8DED-EE81F2B73261}" srcOrd="0" destOrd="4" presId="urn:microsoft.com/office/officeart/2005/8/layout/cycle4#2"/>
    <dgm:cxn modelId="{004FA2F0-E932-4FE5-847F-3065DE41F553}" srcId="{DDBD7997-ADFE-45A3-B0CA-B03DA4590B13}" destId="{170989A6-F597-4E30-85F6-3E3DEAA1F5D7}" srcOrd="0" destOrd="0" parTransId="{54938FCB-A0A7-47F7-898B-F9733CE04D34}" sibTransId="{9352E9C3-D533-4C77-8C9D-5508A9FB46C1}"/>
    <dgm:cxn modelId="{B779E1FB-6EFB-4481-A8A2-AEF55E8D6327}" type="presOf" srcId="{95E74D45-66CD-4F30-8770-10B1706385BA}" destId="{CDD0FB19-F273-4FAC-9E71-04E6730D2A3F}" srcOrd="1" destOrd="1" presId="urn:microsoft.com/office/officeart/2005/8/layout/cycle4#2"/>
    <dgm:cxn modelId="{41B146EB-1F39-4C9F-B3C1-88F6184324EB}" type="presOf" srcId="{52FF517E-CB12-49E8-9D94-1F7C8C7C7880}" destId="{EA3D81E0-40E8-428A-821D-A9C23437C139}" srcOrd="0" destOrd="0" presId="urn:microsoft.com/office/officeart/2005/8/layout/cycle4#2"/>
    <dgm:cxn modelId="{4D85696E-CC6D-4ABA-B308-05831B604A60}" type="presOf" srcId="{03766B52-401A-412C-9F12-F9A799051C6F}" destId="{C7AF89B5-F23A-4CFC-96AA-D9CD49C94669}" srcOrd="1" destOrd="3" presId="urn:microsoft.com/office/officeart/2005/8/layout/cycle4#2"/>
    <dgm:cxn modelId="{017420E7-F6ED-4FA2-AE78-99B3AB6CF084}" srcId="{DDBD7997-ADFE-45A3-B0CA-B03DA4590B13}" destId="{73963752-69E6-470D-944B-165376B0CACA}" srcOrd="1" destOrd="0" parTransId="{F8CFCB78-935D-4F4A-B3AC-5FE1C6E20468}" sibTransId="{3E1426A1-896E-4743-8584-383B3654FC24}"/>
    <dgm:cxn modelId="{436F30C2-6F3A-4253-AFA5-0D3E06951A4A}" type="presOf" srcId="{BF37831A-C426-4C24-B38C-7281389C41D1}" destId="{C17EC7D6-0E6B-4BEC-88AE-5FEA5339C197}" srcOrd="0" destOrd="3" presId="urn:microsoft.com/office/officeart/2005/8/layout/cycle4#2"/>
    <dgm:cxn modelId="{F882F12B-844B-42BB-ABE0-0B98C47809AD}" type="presOf" srcId="{7A8AB54E-8C3D-443A-B0AE-1212E54D22DA}" destId="{2D467F9F-44BA-4083-A7CA-52B37089EFFD}" srcOrd="1" destOrd="5" presId="urn:microsoft.com/office/officeart/2005/8/layout/cycle4#2"/>
    <dgm:cxn modelId="{277984E8-987D-4C02-9DBC-E4551054C9BC}" type="presOf" srcId="{73963752-69E6-470D-944B-165376B0CACA}" destId="{6E8834C8-DFE9-4C85-9695-FD608A53C721}" srcOrd="1" destOrd="2" presId="urn:microsoft.com/office/officeart/2005/8/layout/cycle4#2"/>
    <dgm:cxn modelId="{1F19AD23-8E6E-43E5-9EB5-3CB2DC9E0BF0}" type="presOf" srcId="{DDBD7997-ADFE-45A3-B0CA-B03DA4590B13}" destId="{C17EC7D6-0E6B-4BEC-88AE-5FEA5339C197}" srcOrd="0" destOrd="0" presId="urn:microsoft.com/office/officeart/2005/8/layout/cycle4#2"/>
    <dgm:cxn modelId="{516DE5AB-77B4-4B6D-9FB7-C3F5A32A59B6}" type="presOf" srcId="{0DEBA9BC-3F1F-4890-9C23-43BE791B920A}" destId="{BA90DB90-D88B-4910-8536-DC3EF16ED9F4}" srcOrd="0" destOrd="0" presId="urn:microsoft.com/office/officeart/2005/8/layout/cycle4#2"/>
    <dgm:cxn modelId="{4588866F-BF3D-4167-8E47-C0790CF6BBA0}" type="presOf" srcId="{450E3337-CB44-4679-A4A8-6F7DFCBC7123}" destId="{C17EC7D6-0E6B-4BEC-88AE-5FEA5339C197}" srcOrd="0" destOrd="4" presId="urn:microsoft.com/office/officeart/2005/8/layout/cycle4#2"/>
    <dgm:cxn modelId="{892B7D94-A9CC-4215-B7F2-E3BE6217CD1E}" srcId="{0DEBA9BC-3F1F-4890-9C23-43BE791B920A}" destId="{DDBD7997-ADFE-45A3-B0CA-B03DA4590B13}" srcOrd="0" destOrd="0" parTransId="{9F3BA041-E976-49B2-BA79-4A6DEDBE1FA0}" sibTransId="{9C4F761D-14D2-4013-A311-89CB07C4F54B}"/>
    <dgm:cxn modelId="{1FADB7DF-5CCD-457B-A3AB-94115A943746}" type="presOf" srcId="{C74262AF-D109-47E3-BF6A-EE1E7E61E3A0}" destId="{C7AF89B5-F23A-4CFC-96AA-D9CD49C94669}" srcOrd="1" destOrd="0" presId="urn:microsoft.com/office/officeart/2005/8/layout/cycle4#2"/>
    <dgm:cxn modelId="{DAA25202-CE05-40C6-8BC7-6DC710D3A664}" type="presOf" srcId="{1C93C03A-9D12-45B5-A2D0-9D01F30418BD}" destId="{5C48400C-5F76-4443-9EB6-BF5C56BC30B1}" srcOrd="0" destOrd="2" presId="urn:microsoft.com/office/officeart/2005/8/layout/cycle4#2"/>
    <dgm:cxn modelId="{DDD2F1C0-80B8-4A83-A953-6467B64EC476}" type="presOf" srcId="{E8591217-9BA4-4CEB-9FFC-A76FE0321EF0}" destId="{BDF68512-D169-4E25-9088-182264381C30}" srcOrd="0" destOrd="0" presId="urn:microsoft.com/office/officeart/2005/8/layout/cycle4#2"/>
    <dgm:cxn modelId="{54288798-21B9-4669-974E-2E1D1CABE335}" type="presOf" srcId="{8F0D18CD-0ED6-4331-BA80-B2BE84C21E6E}" destId="{BDF68512-D169-4E25-9088-182264381C30}" srcOrd="0" destOrd="3" presId="urn:microsoft.com/office/officeart/2005/8/layout/cycle4#2"/>
    <dgm:cxn modelId="{DF46AD69-7D77-4268-AB2A-28293B43618E}" type="presOf" srcId="{BF37831A-C426-4C24-B38C-7281389C41D1}" destId="{6E8834C8-DFE9-4C85-9695-FD608A53C721}" srcOrd="1" destOrd="3" presId="urn:microsoft.com/office/officeart/2005/8/layout/cycle4#2"/>
    <dgm:cxn modelId="{82990BF2-11C5-4DE6-AB38-3D02B5541FB6}" srcId="{7700F1FC-8877-461F-B932-3886F6B33C5C}" destId="{94896C81-D41A-4476-858A-BD78ADF76885}" srcOrd="0" destOrd="0" parTransId="{0869909C-4509-44A7-BCD9-376CC74CEAC0}" sibTransId="{52687840-7DDF-4635-B50F-C78A44706AFB}"/>
    <dgm:cxn modelId="{C8E5E7C9-8B05-499A-8D35-C8C7970E687E}" type="presOf" srcId="{9F65FEAE-C5F8-4419-B35B-3F1A41F02332}" destId="{E6BB1044-DA87-48B7-8DED-EE81F2B73261}" srcOrd="0" destOrd="2" presId="urn:microsoft.com/office/officeart/2005/8/layout/cycle4#2"/>
    <dgm:cxn modelId="{0E9B0CC9-86A6-4E8E-9D8E-BB98D60A80DB}" type="presOf" srcId="{607552FD-A40C-4391-81AA-B0D93BFEE3D9}" destId="{E6BB1044-DA87-48B7-8DED-EE81F2B73261}" srcOrd="0" destOrd="1" presId="urn:microsoft.com/office/officeart/2005/8/layout/cycle4#2"/>
    <dgm:cxn modelId="{B2F60C86-1DDD-4F9D-8BDE-A1F10C94904A}" type="presOf" srcId="{EAC534A8-3C4A-4E4C-A69F-AC914EBC8C45}" destId="{BDF68512-D169-4E25-9088-182264381C30}" srcOrd="0" destOrd="2" presId="urn:microsoft.com/office/officeart/2005/8/layout/cycle4#2"/>
    <dgm:cxn modelId="{18C777B3-D813-4B8F-BEA0-BE06D8EEE8BD}" srcId="{E8591217-9BA4-4CEB-9FFC-A76FE0321EF0}" destId="{8F0D18CD-0ED6-4331-BA80-B2BE84C21E6E}" srcOrd="2" destOrd="0" parTransId="{1504051A-7F67-47EA-8E03-57ED9DF20C79}" sibTransId="{CDA9C15E-B0E2-4636-BF2F-33C9280C1800}"/>
    <dgm:cxn modelId="{69EABCAD-3BF4-4303-B8DB-8BA473B61DB4}" type="presOf" srcId="{4A8BD67B-BFF4-414E-8E61-D6B511252804}" destId="{5C48400C-5F76-4443-9EB6-BF5C56BC30B1}" srcOrd="0" destOrd="1" presId="urn:microsoft.com/office/officeart/2005/8/layout/cycle4#2"/>
    <dgm:cxn modelId="{46BA22B4-EE36-4C81-A6E1-94A6958FA53F}" type="presOf" srcId="{C74262AF-D109-47E3-BF6A-EE1E7E61E3A0}" destId="{5C48400C-5F76-4443-9EB6-BF5C56BC30B1}" srcOrd="0" destOrd="0" presId="urn:microsoft.com/office/officeart/2005/8/layout/cycle4#2"/>
    <dgm:cxn modelId="{FE0997BC-52A3-45E7-A4C2-F805E7A81448}" type="presOf" srcId="{609C793C-26ED-46D7-85A8-E8A286DD0D50}" destId="{E6BB1044-DA87-48B7-8DED-EE81F2B73261}" srcOrd="0" destOrd="3" presId="urn:microsoft.com/office/officeart/2005/8/layout/cycle4#2"/>
    <dgm:cxn modelId="{774EE17C-2560-4709-8FD1-2B86AA63B178}" type="presOf" srcId="{450E3337-CB44-4679-A4A8-6F7DFCBC7123}" destId="{6E8834C8-DFE9-4C85-9695-FD608A53C721}" srcOrd="1" destOrd="4" presId="urn:microsoft.com/office/officeart/2005/8/layout/cycle4#2"/>
    <dgm:cxn modelId="{B81373FE-B622-4AB7-8F1B-F2672C778803}" type="presOf" srcId="{609C793C-26ED-46D7-85A8-E8A286DD0D50}" destId="{2D467F9F-44BA-4083-A7CA-52B37089EFFD}" srcOrd="1" destOrd="3" presId="urn:microsoft.com/office/officeart/2005/8/layout/cycle4#2"/>
    <dgm:cxn modelId="{2D392D42-9560-47DD-AC4C-01D7F13B65FB}" type="presOf" srcId="{170989A6-F597-4E30-85F6-3E3DEAA1F5D7}" destId="{6E8834C8-DFE9-4C85-9695-FD608A53C721}" srcOrd="1" destOrd="1" presId="urn:microsoft.com/office/officeart/2005/8/layout/cycle4#2"/>
    <dgm:cxn modelId="{48666C10-FF04-4B35-9E9F-E9569797E51A}" srcId="{C74262AF-D109-47E3-BF6A-EE1E7E61E3A0}" destId="{03766B52-401A-412C-9F12-F9A799051C6F}" srcOrd="2" destOrd="0" parTransId="{408D9ECC-E4AB-4122-8B71-1EA7F3BD31D8}" sibTransId="{0A854704-758A-4EE0-928F-CC225F0A68F3}"/>
    <dgm:cxn modelId="{6E648160-C9A9-4504-AF01-F3321457BEF5}" srcId="{94896C81-D41A-4476-858A-BD78ADF76885}" destId="{7A8AB54E-8C3D-443A-B0AE-1212E54D22DA}" srcOrd="4" destOrd="0" parTransId="{C51F1759-BC68-49BB-9095-31C325809B54}" sibTransId="{02173DDC-B660-4DC1-973C-B0B58EA19C4E}"/>
    <dgm:cxn modelId="{2CFA2B67-61F1-416A-91CB-A9D689AD4837}" type="presOf" srcId="{9F65FEAE-C5F8-4419-B35B-3F1A41F02332}" destId="{2D467F9F-44BA-4083-A7CA-52B37089EFFD}" srcOrd="1" destOrd="2" presId="urn:microsoft.com/office/officeart/2005/8/layout/cycle4#2"/>
    <dgm:cxn modelId="{A8897255-67FE-4B49-A92B-3B3ED3116D18}" srcId="{94896C81-D41A-4476-858A-BD78ADF76885}" destId="{609C793C-26ED-46D7-85A8-E8A286DD0D50}" srcOrd="2" destOrd="0" parTransId="{04A1F0BE-7EC5-40A8-90A2-D5111AA9A127}" sibTransId="{468BE048-4939-4274-8961-3554095845D8}"/>
    <dgm:cxn modelId="{D27E72E3-D7F3-4B06-98C5-06FBC66C3808}" type="presOf" srcId="{73963752-69E6-470D-944B-165376B0CACA}" destId="{C17EC7D6-0E6B-4BEC-88AE-5FEA5339C197}" srcOrd="0" destOrd="2" presId="urn:microsoft.com/office/officeart/2005/8/layout/cycle4#2"/>
    <dgm:cxn modelId="{8964F2B4-C11C-4CC1-A003-5ED5F047381D}" srcId="{1E9D7EA8-19CA-4F94-A088-28DFE66B4A2E}" destId="{0DEBA9BC-3F1F-4890-9C23-43BE791B920A}" srcOrd="2" destOrd="0" parTransId="{DBC69023-8C6B-4A17-8BF9-7182C12560F5}" sibTransId="{A65F9D11-B649-4236-9117-E675A5AF5DE2}"/>
    <dgm:cxn modelId="{B35F8650-0DC4-4F55-B976-82A6BEB64435}" type="presOf" srcId="{95E74D45-66CD-4F30-8770-10B1706385BA}" destId="{BDF68512-D169-4E25-9088-182264381C30}" srcOrd="0" destOrd="1" presId="urn:microsoft.com/office/officeart/2005/8/layout/cycle4#2"/>
    <dgm:cxn modelId="{8A9939BD-F87B-445E-B252-347694E9EB13}" type="presOf" srcId="{94896C81-D41A-4476-858A-BD78ADF76885}" destId="{2D467F9F-44BA-4083-A7CA-52B37089EFFD}" srcOrd="1" destOrd="0" presId="urn:microsoft.com/office/officeart/2005/8/layout/cycle4#2"/>
    <dgm:cxn modelId="{5CF1F25E-8DFD-4BED-9E75-B538F475B109}" type="presOf" srcId="{1E9D7EA8-19CA-4F94-A088-28DFE66B4A2E}" destId="{8CF213AF-0941-4D7A-AFBB-B5982EF51DA1}" srcOrd="0" destOrd="0" presId="urn:microsoft.com/office/officeart/2005/8/layout/cycle4#2"/>
    <dgm:cxn modelId="{1C9CAB51-6C1A-4157-BA34-D706C8D4FDBF}" srcId="{C74262AF-D109-47E3-BF6A-EE1E7E61E3A0}" destId="{4A8BD67B-BFF4-414E-8E61-D6B511252804}" srcOrd="0" destOrd="0" parTransId="{BF2BFD5A-8415-4154-AD21-2D0BA76D6353}" sibTransId="{861BBDF1-1879-4E11-A0B5-9B935F929BB9}"/>
    <dgm:cxn modelId="{DFA0D6AE-4C29-4DA8-8FEB-5FB0BF5BC1C6}" type="presOf" srcId="{DDBD7997-ADFE-45A3-B0CA-B03DA4590B13}" destId="{6E8834C8-DFE9-4C85-9695-FD608A53C721}" srcOrd="1" destOrd="0" presId="urn:microsoft.com/office/officeart/2005/8/layout/cycle4#2"/>
    <dgm:cxn modelId="{23FC94C0-3E1B-4A2C-A811-158F1AF43FCD}" type="presOf" srcId="{76945E4F-B132-4682-9578-6D0118B9D385}" destId="{6E8834C8-DFE9-4C85-9695-FD608A53C721}" srcOrd="1" destOrd="5" presId="urn:microsoft.com/office/officeart/2005/8/layout/cycle4#2"/>
    <dgm:cxn modelId="{F58FC39D-A061-4931-ACBB-E956A14A69AE}" type="presOf" srcId="{1C93C03A-9D12-45B5-A2D0-9D01F30418BD}" destId="{C7AF89B5-F23A-4CFC-96AA-D9CD49C94669}" srcOrd="1" destOrd="2" presId="urn:microsoft.com/office/officeart/2005/8/layout/cycle4#2"/>
    <dgm:cxn modelId="{6D152069-CA0D-4C6E-A4A1-5F55D1731FE8}" srcId="{E8591217-9BA4-4CEB-9FFC-A76FE0321EF0}" destId="{95E74D45-66CD-4F30-8770-10B1706385BA}" srcOrd="0" destOrd="0" parTransId="{7A60FB6A-D30E-429C-81AE-8FAEAC80F547}" sibTransId="{DC525CE2-4257-41F1-862D-39090D1D14F3}"/>
    <dgm:cxn modelId="{A9DCB829-5EDA-469F-A731-2ABC88B40DB3}" srcId="{1E9D7EA8-19CA-4F94-A088-28DFE66B4A2E}" destId="{52FF517E-CB12-49E8-9D94-1F7C8C7C7880}" srcOrd="1" destOrd="0" parTransId="{0BFCD445-91C7-4983-BF72-8B73A55CFA0A}" sibTransId="{F8B6C645-67CF-4F02-8F27-392574C3FCDF}"/>
    <dgm:cxn modelId="{D64ED562-5E63-4094-A3F3-10919E8495A1}" type="presParOf" srcId="{8CF213AF-0941-4D7A-AFBB-B5982EF51DA1}" destId="{98A802D5-031C-470D-9C51-CDC0BF82C645}" srcOrd="0" destOrd="0" presId="urn:microsoft.com/office/officeart/2005/8/layout/cycle4#2"/>
    <dgm:cxn modelId="{516F528A-F790-4D34-B156-361C2C183267}" type="presParOf" srcId="{98A802D5-031C-470D-9C51-CDC0BF82C645}" destId="{23A2B641-AC91-43A5-A6CE-9D1F5C4075E4}" srcOrd="0" destOrd="0" presId="urn:microsoft.com/office/officeart/2005/8/layout/cycle4#2"/>
    <dgm:cxn modelId="{AFD0C0DC-7565-4398-9AD5-0BB01F68D72E}" type="presParOf" srcId="{23A2B641-AC91-43A5-A6CE-9D1F5C4075E4}" destId="{E6BB1044-DA87-48B7-8DED-EE81F2B73261}" srcOrd="0" destOrd="0" presId="urn:microsoft.com/office/officeart/2005/8/layout/cycle4#2"/>
    <dgm:cxn modelId="{3616AD49-4D73-4A1C-8620-C756C035CDEF}" type="presParOf" srcId="{23A2B641-AC91-43A5-A6CE-9D1F5C4075E4}" destId="{2D467F9F-44BA-4083-A7CA-52B37089EFFD}" srcOrd="1" destOrd="0" presId="urn:microsoft.com/office/officeart/2005/8/layout/cycle4#2"/>
    <dgm:cxn modelId="{742DA89F-EBA4-4D29-BB1B-1548266358CD}" type="presParOf" srcId="{98A802D5-031C-470D-9C51-CDC0BF82C645}" destId="{AA8EC25C-B475-4B9A-BB15-6A4196D168F1}" srcOrd="1" destOrd="0" presId="urn:microsoft.com/office/officeart/2005/8/layout/cycle4#2"/>
    <dgm:cxn modelId="{08F564B7-42BF-4B9C-BA0F-52AEDD748351}" type="presParOf" srcId="{AA8EC25C-B475-4B9A-BB15-6A4196D168F1}" destId="{5C48400C-5F76-4443-9EB6-BF5C56BC30B1}" srcOrd="0" destOrd="0" presId="urn:microsoft.com/office/officeart/2005/8/layout/cycle4#2"/>
    <dgm:cxn modelId="{40A85AF4-59F1-485E-A8E5-E598E4F3E1CC}" type="presParOf" srcId="{AA8EC25C-B475-4B9A-BB15-6A4196D168F1}" destId="{C7AF89B5-F23A-4CFC-96AA-D9CD49C94669}" srcOrd="1" destOrd="0" presId="urn:microsoft.com/office/officeart/2005/8/layout/cycle4#2"/>
    <dgm:cxn modelId="{98F7C5F1-1387-499E-A856-0200647B77E3}" type="presParOf" srcId="{98A802D5-031C-470D-9C51-CDC0BF82C645}" destId="{CD56D498-9B53-4307-87F2-B4DE567A540A}" srcOrd="2" destOrd="0" presId="urn:microsoft.com/office/officeart/2005/8/layout/cycle4#2"/>
    <dgm:cxn modelId="{78BC627F-AFCF-458E-BB04-ABFFA0B13FD3}" type="presParOf" srcId="{CD56D498-9B53-4307-87F2-B4DE567A540A}" destId="{C17EC7D6-0E6B-4BEC-88AE-5FEA5339C197}" srcOrd="0" destOrd="0" presId="urn:microsoft.com/office/officeart/2005/8/layout/cycle4#2"/>
    <dgm:cxn modelId="{9326F178-B02A-4FF9-A42A-C68DD64D1D6E}" type="presParOf" srcId="{CD56D498-9B53-4307-87F2-B4DE567A540A}" destId="{6E8834C8-DFE9-4C85-9695-FD608A53C721}" srcOrd="1" destOrd="0" presId="urn:microsoft.com/office/officeart/2005/8/layout/cycle4#2"/>
    <dgm:cxn modelId="{F22BEDA8-A36F-46CC-9DDA-34C942851064}" type="presParOf" srcId="{98A802D5-031C-470D-9C51-CDC0BF82C645}" destId="{6C9D187E-C2B3-4BAC-92BF-351752095966}" srcOrd="3" destOrd="0" presId="urn:microsoft.com/office/officeart/2005/8/layout/cycle4#2"/>
    <dgm:cxn modelId="{8F6F91F7-9AFA-49DC-9944-2C43091A98F0}" type="presParOf" srcId="{6C9D187E-C2B3-4BAC-92BF-351752095966}" destId="{BDF68512-D169-4E25-9088-182264381C30}" srcOrd="0" destOrd="0" presId="urn:microsoft.com/office/officeart/2005/8/layout/cycle4#2"/>
    <dgm:cxn modelId="{41E5650C-A0F0-41E4-AE2B-175D9EC18899}" type="presParOf" srcId="{6C9D187E-C2B3-4BAC-92BF-351752095966}" destId="{CDD0FB19-F273-4FAC-9E71-04E6730D2A3F}" srcOrd="1" destOrd="0" presId="urn:microsoft.com/office/officeart/2005/8/layout/cycle4#2"/>
    <dgm:cxn modelId="{B0EF6223-9EEA-469B-A890-D03194716259}" type="presParOf" srcId="{98A802D5-031C-470D-9C51-CDC0BF82C645}" destId="{74C07A0C-B587-4C10-AA90-AAA58A7DF32C}" srcOrd="4" destOrd="0" presId="urn:microsoft.com/office/officeart/2005/8/layout/cycle4#2"/>
    <dgm:cxn modelId="{B72681B8-1D20-4B7D-B684-C29510148112}" type="presParOf" srcId="{8CF213AF-0941-4D7A-AFBB-B5982EF51DA1}" destId="{2EDAF512-889F-40B4-94AC-1FCE22BB0C3D}" srcOrd="1" destOrd="0" presId="urn:microsoft.com/office/officeart/2005/8/layout/cycle4#2"/>
    <dgm:cxn modelId="{94D8A776-6D69-4612-943E-1739073AFD5F}" type="presParOf" srcId="{2EDAF512-889F-40B4-94AC-1FCE22BB0C3D}" destId="{0002884D-307A-4DDD-B906-838E35C92147}" srcOrd="0" destOrd="0" presId="urn:microsoft.com/office/officeart/2005/8/layout/cycle4#2"/>
    <dgm:cxn modelId="{E0209B40-FA17-4440-800F-EA0A0029AE79}" type="presParOf" srcId="{2EDAF512-889F-40B4-94AC-1FCE22BB0C3D}" destId="{EA3D81E0-40E8-428A-821D-A9C23437C139}" srcOrd="1" destOrd="0" presId="urn:microsoft.com/office/officeart/2005/8/layout/cycle4#2"/>
    <dgm:cxn modelId="{E1E9B58A-6A4A-4D5E-B754-5811DC0F5BA4}" type="presParOf" srcId="{2EDAF512-889F-40B4-94AC-1FCE22BB0C3D}" destId="{BA90DB90-D88B-4910-8536-DC3EF16ED9F4}" srcOrd="2" destOrd="0" presId="urn:microsoft.com/office/officeart/2005/8/layout/cycle4#2"/>
    <dgm:cxn modelId="{5E8195C0-5D4F-49DA-A4EE-791857AFB155}" type="presParOf" srcId="{2EDAF512-889F-40B4-94AC-1FCE22BB0C3D}" destId="{D78E15B7-66DB-4F9B-9218-A517DA2D7DA5}" srcOrd="3" destOrd="0" presId="urn:microsoft.com/office/officeart/2005/8/layout/cycle4#2"/>
    <dgm:cxn modelId="{55F97960-B22F-4893-BE13-4DF94713EE03}" type="presParOf" srcId="{2EDAF512-889F-40B4-94AC-1FCE22BB0C3D}" destId="{C538E464-BB3F-483A-B980-AD36DCEEAD1A}" srcOrd="4" destOrd="0" presId="urn:microsoft.com/office/officeart/2005/8/layout/cycle4#2"/>
    <dgm:cxn modelId="{261F2AEC-A2F6-4902-BC0B-6E158DA86015}" type="presParOf" srcId="{8CF213AF-0941-4D7A-AFBB-B5982EF51DA1}" destId="{B06189CB-59D2-4010-991E-E336E31575A6}" srcOrd="2" destOrd="0" presId="urn:microsoft.com/office/officeart/2005/8/layout/cycle4#2"/>
    <dgm:cxn modelId="{6C007913-BE63-4637-9272-5D10618F96D2}" type="presParOf" srcId="{8CF213AF-0941-4D7A-AFBB-B5982EF51DA1}" destId="{85DD7816-EC31-4B7D-B23E-A47F5111F9D9}" srcOrd="3" destOrd="0" presId="urn:microsoft.com/office/officeart/2005/8/layout/cycle4#2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A5AFD5-6445-4AC4-95BF-81D6FFF26741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B1BBB9CD-CB97-4E2C-96CF-011052B05741}">
      <dgm:prSet phldrT="[Texto]"/>
      <dgm:spPr/>
      <dgm:t>
        <a:bodyPr/>
        <a:lstStyle/>
        <a:p>
          <a:r>
            <a:rPr lang="pt-BR" dirty="0"/>
            <a:t>PRESIDÊNCIA</a:t>
          </a:r>
        </a:p>
      </dgm:t>
    </dgm:pt>
    <dgm:pt modelId="{DD800380-778B-4A65-B85A-A7356D472D1D}" type="parTrans" cxnId="{99032813-60CE-4CCD-8AF6-1D526F65F139}">
      <dgm:prSet/>
      <dgm:spPr/>
      <dgm:t>
        <a:bodyPr/>
        <a:lstStyle/>
        <a:p>
          <a:endParaRPr lang="pt-BR"/>
        </a:p>
      </dgm:t>
    </dgm:pt>
    <dgm:pt modelId="{94EA12CD-E85D-41B9-9015-EE7C11DA6F1B}" type="sibTrans" cxnId="{99032813-60CE-4CCD-8AF6-1D526F65F139}">
      <dgm:prSet/>
      <dgm:spPr/>
      <dgm:t>
        <a:bodyPr/>
        <a:lstStyle/>
        <a:p>
          <a:endParaRPr lang="pt-BR"/>
        </a:p>
      </dgm:t>
    </dgm:pt>
    <dgm:pt modelId="{D4B86F0C-2324-479D-B658-242202D7AEF6}">
      <dgm:prSet phldrT="[Texto]"/>
      <dgm:spPr/>
      <dgm:t>
        <a:bodyPr/>
        <a:lstStyle/>
        <a:p>
          <a:r>
            <a:rPr lang="pt-BR"/>
            <a:t>Dpto. Produção</a:t>
          </a:r>
        </a:p>
      </dgm:t>
    </dgm:pt>
    <dgm:pt modelId="{7283E114-BF60-422C-A602-17E98249D204}" type="parTrans" cxnId="{0D39FD8A-66D7-4518-BEBB-3DDF23F4038B}">
      <dgm:prSet/>
      <dgm:spPr/>
      <dgm:t>
        <a:bodyPr/>
        <a:lstStyle/>
        <a:p>
          <a:endParaRPr lang="pt-BR"/>
        </a:p>
      </dgm:t>
    </dgm:pt>
    <dgm:pt modelId="{43135270-9248-4382-AA64-1F121BE8BD0B}" type="sibTrans" cxnId="{0D39FD8A-66D7-4518-BEBB-3DDF23F4038B}">
      <dgm:prSet/>
      <dgm:spPr/>
      <dgm:t>
        <a:bodyPr/>
        <a:lstStyle/>
        <a:p>
          <a:endParaRPr lang="pt-BR"/>
        </a:p>
      </dgm:t>
    </dgm:pt>
    <dgm:pt modelId="{360E6682-BBF5-4B3A-977D-BB9DFF0CE7D8}">
      <dgm:prSet phldrT="[Texto]"/>
      <dgm:spPr/>
      <dgm:t>
        <a:bodyPr/>
        <a:lstStyle/>
        <a:p>
          <a:r>
            <a:rPr lang="pt-BR"/>
            <a:t>Dpto. Financeiro</a:t>
          </a:r>
        </a:p>
      </dgm:t>
    </dgm:pt>
    <dgm:pt modelId="{F45B7C34-6D0D-4DFB-BB0F-5D4D399CBAC8}" type="parTrans" cxnId="{8F9A2BCB-E4EA-4C60-A1C1-929F8488C90A}">
      <dgm:prSet/>
      <dgm:spPr/>
      <dgm:t>
        <a:bodyPr/>
        <a:lstStyle/>
        <a:p>
          <a:endParaRPr lang="pt-BR"/>
        </a:p>
      </dgm:t>
    </dgm:pt>
    <dgm:pt modelId="{CE4968C6-28A2-410D-B160-E12EB7924115}" type="sibTrans" cxnId="{8F9A2BCB-E4EA-4C60-A1C1-929F8488C90A}">
      <dgm:prSet/>
      <dgm:spPr/>
      <dgm:t>
        <a:bodyPr/>
        <a:lstStyle/>
        <a:p>
          <a:endParaRPr lang="pt-BR"/>
        </a:p>
      </dgm:t>
    </dgm:pt>
    <dgm:pt modelId="{D56FC775-64E7-4FCE-8841-BA394323A079}">
      <dgm:prSet phldrT="[Texto]"/>
      <dgm:spPr/>
      <dgm:t>
        <a:bodyPr/>
        <a:lstStyle/>
        <a:p>
          <a:r>
            <a:rPr lang="pt-BR"/>
            <a:t>Dpto. Vendas</a:t>
          </a:r>
        </a:p>
      </dgm:t>
    </dgm:pt>
    <dgm:pt modelId="{71DA3338-5405-4AA4-951E-2A52111136CC}" type="parTrans" cxnId="{31989489-41D5-4CB8-B001-EBB844C35AA9}">
      <dgm:prSet/>
      <dgm:spPr/>
      <dgm:t>
        <a:bodyPr/>
        <a:lstStyle/>
        <a:p>
          <a:endParaRPr lang="pt-BR"/>
        </a:p>
      </dgm:t>
    </dgm:pt>
    <dgm:pt modelId="{91A58DAB-6CE0-4533-83FC-42D281DDB683}" type="sibTrans" cxnId="{31989489-41D5-4CB8-B001-EBB844C35AA9}">
      <dgm:prSet/>
      <dgm:spPr/>
      <dgm:t>
        <a:bodyPr/>
        <a:lstStyle/>
        <a:p>
          <a:endParaRPr lang="pt-BR"/>
        </a:p>
      </dgm:t>
    </dgm:pt>
    <dgm:pt modelId="{D970F97F-8C4D-4DBC-8575-81A754717271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B22033E5-9900-410E-B8A8-65FECCC5ED42}" type="parTrans" cxnId="{536D924B-8DBB-4C42-88FF-E8575BFC2DCB}">
      <dgm:prSet/>
      <dgm:spPr/>
      <dgm:t>
        <a:bodyPr/>
        <a:lstStyle/>
        <a:p>
          <a:endParaRPr lang="pt-BR"/>
        </a:p>
      </dgm:t>
    </dgm:pt>
    <dgm:pt modelId="{AB361594-B752-4F12-901C-3F4CF9F4AD46}" type="sibTrans" cxnId="{536D924B-8DBB-4C42-88FF-E8575BFC2DCB}">
      <dgm:prSet/>
      <dgm:spPr/>
      <dgm:t>
        <a:bodyPr/>
        <a:lstStyle/>
        <a:p>
          <a:endParaRPr lang="pt-BR"/>
        </a:p>
      </dgm:t>
    </dgm:pt>
    <dgm:pt modelId="{415669F1-8396-4D70-9D13-DC0AFB6279DC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52BFBCAC-5E0E-4987-82C0-394BB95A7275}" type="parTrans" cxnId="{F8B1E0E5-6D6E-454D-BF35-68EEA1F5B8FF}">
      <dgm:prSet/>
      <dgm:spPr/>
      <dgm:t>
        <a:bodyPr/>
        <a:lstStyle/>
        <a:p>
          <a:endParaRPr lang="pt-BR"/>
        </a:p>
      </dgm:t>
    </dgm:pt>
    <dgm:pt modelId="{B6D60E3A-CC5C-476B-A97B-A0CEE4264FBE}" type="sibTrans" cxnId="{F8B1E0E5-6D6E-454D-BF35-68EEA1F5B8FF}">
      <dgm:prSet/>
      <dgm:spPr/>
      <dgm:t>
        <a:bodyPr/>
        <a:lstStyle/>
        <a:p>
          <a:endParaRPr lang="pt-BR"/>
        </a:p>
      </dgm:t>
    </dgm:pt>
    <dgm:pt modelId="{3D6BC6D5-31E9-4896-B131-EE70E138A9C9}">
      <dgm:prSet phldrT="[Texto]"/>
      <dgm:spPr/>
      <dgm:t>
        <a:bodyPr/>
        <a:lstStyle/>
        <a:p>
          <a:r>
            <a:rPr lang="pt-BR"/>
            <a:t>3</a:t>
          </a:r>
        </a:p>
      </dgm:t>
    </dgm:pt>
    <dgm:pt modelId="{F0AEB87D-65C1-4A77-84B7-4F89421383B4}" type="parTrans" cxnId="{41E06305-0FCD-4976-9999-4876036B0F44}">
      <dgm:prSet/>
      <dgm:spPr/>
      <dgm:t>
        <a:bodyPr/>
        <a:lstStyle/>
        <a:p>
          <a:endParaRPr lang="pt-BR"/>
        </a:p>
      </dgm:t>
    </dgm:pt>
    <dgm:pt modelId="{6254D8A1-CB17-44D6-BB28-06724E534AA2}" type="sibTrans" cxnId="{41E06305-0FCD-4976-9999-4876036B0F44}">
      <dgm:prSet/>
      <dgm:spPr/>
      <dgm:t>
        <a:bodyPr/>
        <a:lstStyle/>
        <a:p>
          <a:endParaRPr lang="pt-BR"/>
        </a:p>
      </dgm:t>
    </dgm:pt>
    <dgm:pt modelId="{BF5B799B-4577-49DC-8C02-95A804E94E2E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2C9D8A87-721B-424A-932C-40640987AA89}" type="parTrans" cxnId="{69509750-BD76-445D-905F-5BDAD7399EEE}">
      <dgm:prSet/>
      <dgm:spPr/>
      <dgm:t>
        <a:bodyPr/>
        <a:lstStyle/>
        <a:p>
          <a:endParaRPr lang="pt-BR"/>
        </a:p>
      </dgm:t>
    </dgm:pt>
    <dgm:pt modelId="{B14D2058-419F-4A53-8952-0B6F3C4F452A}" type="sibTrans" cxnId="{69509750-BD76-445D-905F-5BDAD7399EEE}">
      <dgm:prSet/>
      <dgm:spPr/>
      <dgm:t>
        <a:bodyPr/>
        <a:lstStyle/>
        <a:p>
          <a:endParaRPr lang="pt-BR"/>
        </a:p>
      </dgm:t>
    </dgm:pt>
    <dgm:pt modelId="{0A708D30-706B-4ACA-B0FC-54C8082ED1E2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7F817673-A484-4266-96C9-0C049309D4B3}" type="parTrans" cxnId="{1CE5F1BB-E132-46E1-AA2D-EAF47F971DB9}">
      <dgm:prSet/>
      <dgm:spPr/>
      <dgm:t>
        <a:bodyPr/>
        <a:lstStyle/>
        <a:p>
          <a:endParaRPr lang="pt-BR"/>
        </a:p>
      </dgm:t>
    </dgm:pt>
    <dgm:pt modelId="{4904C9D5-6288-4730-8B25-12043BA22273}" type="sibTrans" cxnId="{1CE5F1BB-E132-46E1-AA2D-EAF47F971DB9}">
      <dgm:prSet/>
      <dgm:spPr/>
      <dgm:t>
        <a:bodyPr/>
        <a:lstStyle/>
        <a:p>
          <a:endParaRPr lang="pt-BR"/>
        </a:p>
      </dgm:t>
    </dgm:pt>
    <dgm:pt modelId="{7C884C1D-9959-4D9B-B567-21E4D68079E6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3ED5D0FE-0AB8-4908-93FB-506BA4C2C47A}" type="parTrans" cxnId="{EFDC928C-AD91-43D1-8BFE-C6456E0441BD}">
      <dgm:prSet/>
      <dgm:spPr/>
      <dgm:t>
        <a:bodyPr/>
        <a:lstStyle/>
        <a:p>
          <a:endParaRPr lang="pt-BR"/>
        </a:p>
      </dgm:t>
    </dgm:pt>
    <dgm:pt modelId="{AA7F2666-6F57-4416-9C7C-4A30076AF1F0}" type="sibTrans" cxnId="{EFDC928C-AD91-43D1-8BFE-C6456E0441BD}">
      <dgm:prSet/>
      <dgm:spPr/>
      <dgm:t>
        <a:bodyPr/>
        <a:lstStyle/>
        <a:p>
          <a:endParaRPr lang="pt-BR"/>
        </a:p>
      </dgm:t>
    </dgm:pt>
    <dgm:pt modelId="{D5991BBD-DEBF-4984-B511-FADE4590A556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FC571210-6611-4529-8BD8-149CC460C535}" type="parTrans" cxnId="{9D6C67BE-9F6B-420F-9AAF-F4422424E9DC}">
      <dgm:prSet/>
      <dgm:spPr/>
      <dgm:t>
        <a:bodyPr/>
        <a:lstStyle/>
        <a:p>
          <a:endParaRPr lang="pt-BR"/>
        </a:p>
      </dgm:t>
    </dgm:pt>
    <dgm:pt modelId="{3DD11B56-7291-451C-A573-4D15A5295FB5}" type="sibTrans" cxnId="{9D6C67BE-9F6B-420F-9AAF-F4422424E9DC}">
      <dgm:prSet/>
      <dgm:spPr/>
      <dgm:t>
        <a:bodyPr/>
        <a:lstStyle/>
        <a:p>
          <a:endParaRPr lang="pt-BR"/>
        </a:p>
      </dgm:t>
    </dgm:pt>
    <dgm:pt modelId="{07B4B3A9-E159-464C-9ED8-83ED7E2BB51E}" type="pres">
      <dgm:prSet presAssocID="{1DA5AFD5-6445-4AC4-95BF-81D6FFF267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132EF1C-70E4-41AB-866F-0F19A17D0EA2}" type="pres">
      <dgm:prSet presAssocID="{B1BBB9CD-CB97-4E2C-96CF-011052B05741}" presName="hierRoot1" presStyleCnt="0">
        <dgm:presLayoutVars>
          <dgm:hierBranch val="init"/>
        </dgm:presLayoutVars>
      </dgm:prSet>
      <dgm:spPr/>
    </dgm:pt>
    <dgm:pt modelId="{3CE4977D-3ADF-4A7B-B35E-C136186AAF7A}" type="pres">
      <dgm:prSet presAssocID="{B1BBB9CD-CB97-4E2C-96CF-011052B05741}" presName="rootComposite1" presStyleCnt="0"/>
      <dgm:spPr/>
    </dgm:pt>
    <dgm:pt modelId="{937FB40C-B7F0-42A2-8840-837DF4412752}" type="pres">
      <dgm:prSet presAssocID="{B1BBB9CD-CB97-4E2C-96CF-011052B05741}" presName="rootText1" presStyleLbl="node0" presStyleIdx="0" presStyleCnt="1" custScaleX="1093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C750DD-6C3A-4FE3-AF9D-90D31498ED83}" type="pres">
      <dgm:prSet presAssocID="{B1BBB9CD-CB97-4E2C-96CF-011052B0574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6156C2-D81B-4BC6-BD34-7F935DDCCC63}" type="pres">
      <dgm:prSet presAssocID="{B1BBB9CD-CB97-4E2C-96CF-011052B05741}" presName="hierChild2" presStyleCnt="0"/>
      <dgm:spPr/>
    </dgm:pt>
    <dgm:pt modelId="{83A4057C-A6B5-47BE-A59E-B830391C7FF5}" type="pres">
      <dgm:prSet presAssocID="{7283E114-BF60-422C-A602-17E98249D204}" presName="Name37" presStyleLbl="parChTrans1D2" presStyleIdx="0" presStyleCnt="3"/>
      <dgm:spPr/>
      <dgm:t>
        <a:bodyPr/>
        <a:lstStyle/>
        <a:p>
          <a:endParaRPr lang="pt-BR"/>
        </a:p>
      </dgm:t>
    </dgm:pt>
    <dgm:pt modelId="{C87B6EC0-0B41-4D75-AD97-433CF4A0B3B5}" type="pres">
      <dgm:prSet presAssocID="{D4B86F0C-2324-479D-B658-242202D7AEF6}" presName="hierRoot2" presStyleCnt="0">
        <dgm:presLayoutVars>
          <dgm:hierBranch val="init"/>
        </dgm:presLayoutVars>
      </dgm:prSet>
      <dgm:spPr/>
    </dgm:pt>
    <dgm:pt modelId="{473CA5C7-290B-4E18-A455-7F5EDB8535B3}" type="pres">
      <dgm:prSet presAssocID="{D4B86F0C-2324-479D-B658-242202D7AEF6}" presName="rootComposite" presStyleCnt="0"/>
      <dgm:spPr/>
    </dgm:pt>
    <dgm:pt modelId="{F82AFDE4-0366-4143-8CB7-05B2E6502AB0}" type="pres">
      <dgm:prSet presAssocID="{D4B86F0C-2324-479D-B658-242202D7AE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FA5DE23-AE2B-457F-8554-D53BE39E0F20}" type="pres">
      <dgm:prSet presAssocID="{D4B86F0C-2324-479D-B658-242202D7AEF6}" presName="rootConnector" presStyleLbl="node2" presStyleIdx="0" presStyleCnt="3"/>
      <dgm:spPr/>
      <dgm:t>
        <a:bodyPr/>
        <a:lstStyle/>
        <a:p>
          <a:endParaRPr lang="pt-BR"/>
        </a:p>
      </dgm:t>
    </dgm:pt>
    <dgm:pt modelId="{C73EFB0B-1FA2-446B-BDC4-E2A2C09D52C2}" type="pres">
      <dgm:prSet presAssocID="{D4B86F0C-2324-479D-B658-242202D7AEF6}" presName="hierChild4" presStyleCnt="0"/>
      <dgm:spPr/>
    </dgm:pt>
    <dgm:pt modelId="{DBBC08F0-3A84-4637-B8E6-BD4D1F0F2B1F}" type="pres">
      <dgm:prSet presAssocID="{B22033E5-9900-410E-B8A8-65FECCC5ED42}" presName="Name37" presStyleLbl="parChTrans1D3" presStyleIdx="0" presStyleCnt="7"/>
      <dgm:spPr/>
      <dgm:t>
        <a:bodyPr/>
        <a:lstStyle/>
        <a:p>
          <a:endParaRPr lang="pt-BR"/>
        </a:p>
      </dgm:t>
    </dgm:pt>
    <dgm:pt modelId="{B4715B7D-35D8-4C70-B70D-09E47F467126}" type="pres">
      <dgm:prSet presAssocID="{D970F97F-8C4D-4DBC-8575-81A754717271}" presName="hierRoot2" presStyleCnt="0">
        <dgm:presLayoutVars>
          <dgm:hierBranch val="init"/>
        </dgm:presLayoutVars>
      </dgm:prSet>
      <dgm:spPr/>
    </dgm:pt>
    <dgm:pt modelId="{69526E48-E7A7-4E1D-A607-F3EE55EA2E0D}" type="pres">
      <dgm:prSet presAssocID="{D970F97F-8C4D-4DBC-8575-81A754717271}" presName="rootComposite" presStyleCnt="0"/>
      <dgm:spPr/>
    </dgm:pt>
    <dgm:pt modelId="{294B9326-1039-49DC-9682-FA22AF2B90B3}" type="pres">
      <dgm:prSet presAssocID="{D970F97F-8C4D-4DBC-8575-81A754717271}" presName="rootText" presStyleLbl="node3" presStyleIdx="0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204DBB-BB67-4CF1-B6ED-5478D28F347D}" type="pres">
      <dgm:prSet presAssocID="{D970F97F-8C4D-4DBC-8575-81A754717271}" presName="rootConnector" presStyleLbl="node3" presStyleIdx="0" presStyleCnt="7"/>
      <dgm:spPr/>
      <dgm:t>
        <a:bodyPr/>
        <a:lstStyle/>
        <a:p>
          <a:endParaRPr lang="pt-BR"/>
        </a:p>
      </dgm:t>
    </dgm:pt>
    <dgm:pt modelId="{D154CB0B-16E4-4E74-A68E-815FE03DBA24}" type="pres">
      <dgm:prSet presAssocID="{D970F97F-8C4D-4DBC-8575-81A754717271}" presName="hierChild4" presStyleCnt="0"/>
      <dgm:spPr/>
    </dgm:pt>
    <dgm:pt modelId="{E80B5753-3A26-4C3F-8AD6-A9213ABB20CA}" type="pres">
      <dgm:prSet presAssocID="{D970F97F-8C4D-4DBC-8575-81A754717271}" presName="hierChild5" presStyleCnt="0"/>
      <dgm:spPr/>
    </dgm:pt>
    <dgm:pt modelId="{1D04D540-C531-4789-8453-9DC3B7EDB5BB}" type="pres">
      <dgm:prSet presAssocID="{52BFBCAC-5E0E-4987-82C0-394BB95A7275}" presName="Name37" presStyleLbl="parChTrans1D3" presStyleIdx="1" presStyleCnt="7"/>
      <dgm:spPr/>
      <dgm:t>
        <a:bodyPr/>
        <a:lstStyle/>
        <a:p>
          <a:endParaRPr lang="pt-BR"/>
        </a:p>
      </dgm:t>
    </dgm:pt>
    <dgm:pt modelId="{15F512CB-4057-4BDD-8FBA-8393015DCBDB}" type="pres">
      <dgm:prSet presAssocID="{415669F1-8396-4D70-9D13-DC0AFB6279DC}" presName="hierRoot2" presStyleCnt="0">
        <dgm:presLayoutVars>
          <dgm:hierBranch val="init"/>
        </dgm:presLayoutVars>
      </dgm:prSet>
      <dgm:spPr/>
    </dgm:pt>
    <dgm:pt modelId="{C0BC76B9-D085-4A01-B4B0-C58C35CD36CA}" type="pres">
      <dgm:prSet presAssocID="{415669F1-8396-4D70-9D13-DC0AFB6279DC}" presName="rootComposite" presStyleCnt="0"/>
      <dgm:spPr/>
    </dgm:pt>
    <dgm:pt modelId="{DE6C5543-8591-4A99-BE1B-2662690BE45B}" type="pres">
      <dgm:prSet presAssocID="{415669F1-8396-4D70-9D13-DC0AFB6279DC}" presName="rootText" presStyleLbl="node3" presStyleIdx="1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08ACCA-2DB5-487B-8662-58EFF6029177}" type="pres">
      <dgm:prSet presAssocID="{415669F1-8396-4D70-9D13-DC0AFB6279DC}" presName="rootConnector" presStyleLbl="node3" presStyleIdx="1" presStyleCnt="7"/>
      <dgm:spPr/>
      <dgm:t>
        <a:bodyPr/>
        <a:lstStyle/>
        <a:p>
          <a:endParaRPr lang="pt-BR"/>
        </a:p>
      </dgm:t>
    </dgm:pt>
    <dgm:pt modelId="{A4ED26CC-A938-4CFD-B4AB-9BD65B1AC033}" type="pres">
      <dgm:prSet presAssocID="{415669F1-8396-4D70-9D13-DC0AFB6279DC}" presName="hierChild4" presStyleCnt="0"/>
      <dgm:spPr/>
    </dgm:pt>
    <dgm:pt modelId="{C314EC20-2AE7-4DF1-957F-699BDACC690B}" type="pres">
      <dgm:prSet presAssocID="{415669F1-8396-4D70-9D13-DC0AFB6279DC}" presName="hierChild5" presStyleCnt="0"/>
      <dgm:spPr/>
    </dgm:pt>
    <dgm:pt modelId="{AB99F2A0-33D3-4E59-A6C5-BD68B90A037F}" type="pres">
      <dgm:prSet presAssocID="{F0AEB87D-65C1-4A77-84B7-4F89421383B4}" presName="Name37" presStyleLbl="parChTrans1D3" presStyleIdx="2" presStyleCnt="7"/>
      <dgm:spPr/>
      <dgm:t>
        <a:bodyPr/>
        <a:lstStyle/>
        <a:p>
          <a:endParaRPr lang="pt-BR"/>
        </a:p>
      </dgm:t>
    </dgm:pt>
    <dgm:pt modelId="{2644270D-2BB6-4F83-8283-0842D190B519}" type="pres">
      <dgm:prSet presAssocID="{3D6BC6D5-31E9-4896-B131-EE70E138A9C9}" presName="hierRoot2" presStyleCnt="0">
        <dgm:presLayoutVars>
          <dgm:hierBranch val="init"/>
        </dgm:presLayoutVars>
      </dgm:prSet>
      <dgm:spPr/>
    </dgm:pt>
    <dgm:pt modelId="{60B16B5F-C07D-49E9-8288-8680A9FAA176}" type="pres">
      <dgm:prSet presAssocID="{3D6BC6D5-31E9-4896-B131-EE70E138A9C9}" presName="rootComposite" presStyleCnt="0"/>
      <dgm:spPr/>
    </dgm:pt>
    <dgm:pt modelId="{AADE055F-49AA-4B20-BD06-28DBDC1B2BF4}" type="pres">
      <dgm:prSet presAssocID="{3D6BC6D5-31E9-4896-B131-EE70E138A9C9}" presName="rootText" presStyleLbl="node3" presStyleIdx="2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CB6AB93-C29E-4832-BEB7-823AF64EBF28}" type="pres">
      <dgm:prSet presAssocID="{3D6BC6D5-31E9-4896-B131-EE70E138A9C9}" presName="rootConnector" presStyleLbl="node3" presStyleIdx="2" presStyleCnt="7"/>
      <dgm:spPr/>
      <dgm:t>
        <a:bodyPr/>
        <a:lstStyle/>
        <a:p>
          <a:endParaRPr lang="pt-BR"/>
        </a:p>
      </dgm:t>
    </dgm:pt>
    <dgm:pt modelId="{5AAA897D-69E5-4137-9D9F-2414FB6BC0AD}" type="pres">
      <dgm:prSet presAssocID="{3D6BC6D5-31E9-4896-B131-EE70E138A9C9}" presName="hierChild4" presStyleCnt="0"/>
      <dgm:spPr/>
    </dgm:pt>
    <dgm:pt modelId="{5F3E34BF-E20C-4CA0-B16C-AB524C549966}" type="pres">
      <dgm:prSet presAssocID="{3D6BC6D5-31E9-4896-B131-EE70E138A9C9}" presName="hierChild5" presStyleCnt="0"/>
      <dgm:spPr/>
    </dgm:pt>
    <dgm:pt modelId="{D85CCC63-644B-4F46-9AC4-48A21821CCC1}" type="pres">
      <dgm:prSet presAssocID="{D4B86F0C-2324-479D-B658-242202D7AEF6}" presName="hierChild5" presStyleCnt="0"/>
      <dgm:spPr/>
    </dgm:pt>
    <dgm:pt modelId="{E4ACC681-E39A-4D8C-88C2-52650AD6CFB5}" type="pres">
      <dgm:prSet presAssocID="{F45B7C34-6D0D-4DFB-BB0F-5D4D399CBAC8}" presName="Name37" presStyleLbl="parChTrans1D2" presStyleIdx="1" presStyleCnt="3"/>
      <dgm:spPr/>
      <dgm:t>
        <a:bodyPr/>
        <a:lstStyle/>
        <a:p>
          <a:endParaRPr lang="pt-BR"/>
        </a:p>
      </dgm:t>
    </dgm:pt>
    <dgm:pt modelId="{541F93B2-DFA1-4D60-89AA-403388D408A8}" type="pres">
      <dgm:prSet presAssocID="{360E6682-BBF5-4B3A-977D-BB9DFF0CE7D8}" presName="hierRoot2" presStyleCnt="0">
        <dgm:presLayoutVars>
          <dgm:hierBranch val="init"/>
        </dgm:presLayoutVars>
      </dgm:prSet>
      <dgm:spPr/>
    </dgm:pt>
    <dgm:pt modelId="{BCF021CF-A392-4E75-B86C-29A0A2006D67}" type="pres">
      <dgm:prSet presAssocID="{360E6682-BBF5-4B3A-977D-BB9DFF0CE7D8}" presName="rootComposite" presStyleCnt="0"/>
      <dgm:spPr/>
    </dgm:pt>
    <dgm:pt modelId="{E72E9A5F-A7A7-4DB9-B2CC-AFEEC4A60D91}" type="pres">
      <dgm:prSet presAssocID="{360E6682-BBF5-4B3A-977D-BB9DFF0CE7D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9F5C6B3-5CB0-4C7C-B879-12EA7A408712}" type="pres">
      <dgm:prSet presAssocID="{360E6682-BBF5-4B3A-977D-BB9DFF0CE7D8}" presName="rootConnector" presStyleLbl="node2" presStyleIdx="1" presStyleCnt="3"/>
      <dgm:spPr/>
      <dgm:t>
        <a:bodyPr/>
        <a:lstStyle/>
        <a:p>
          <a:endParaRPr lang="pt-BR"/>
        </a:p>
      </dgm:t>
    </dgm:pt>
    <dgm:pt modelId="{C12C7346-65E9-46CA-9816-295EE0C4F35B}" type="pres">
      <dgm:prSet presAssocID="{360E6682-BBF5-4B3A-977D-BB9DFF0CE7D8}" presName="hierChild4" presStyleCnt="0"/>
      <dgm:spPr/>
    </dgm:pt>
    <dgm:pt modelId="{10240680-C931-40C2-A1B0-A79883C57387}" type="pres">
      <dgm:prSet presAssocID="{2C9D8A87-721B-424A-932C-40640987AA89}" presName="Name37" presStyleLbl="parChTrans1D3" presStyleIdx="3" presStyleCnt="7"/>
      <dgm:spPr/>
      <dgm:t>
        <a:bodyPr/>
        <a:lstStyle/>
        <a:p>
          <a:endParaRPr lang="pt-BR"/>
        </a:p>
      </dgm:t>
    </dgm:pt>
    <dgm:pt modelId="{0550C3B5-9441-4825-A8BB-BA85FBE51E6F}" type="pres">
      <dgm:prSet presAssocID="{BF5B799B-4577-49DC-8C02-95A804E94E2E}" presName="hierRoot2" presStyleCnt="0">
        <dgm:presLayoutVars>
          <dgm:hierBranch val="init"/>
        </dgm:presLayoutVars>
      </dgm:prSet>
      <dgm:spPr/>
    </dgm:pt>
    <dgm:pt modelId="{BB69ECED-8AAF-4BF1-899F-A36AEC8444A8}" type="pres">
      <dgm:prSet presAssocID="{BF5B799B-4577-49DC-8C02-95A804E94E2E}" presName="rootComposite" presStyleCnt="0"/>
      <dgm:spPr/>
    </dgm:pt>
    <dgm:pt modelId="{6C1DBB43-03F8-4855-9F36-527EF1B5EFCD}" type="pres">
      <dgm:prSet presAssocID="{BF5B799B-4577-49DC-8C02-95A804E94E2E}" presName="rootText" presStyleLbl="node3" presStyleIdx="3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153EC3-09DE-441E-957A-C850F1DFE772}" type="pres">
      <dgm:prSet presAssocID="{BF5B799B-4577-49DC-8C02-95A804E94E2E}" presName="rootConnector" presStyleLbl="node3" presStyleIdx="3" presStyleCnt="7"/>
      <dgm:spPr/>
      <dgm:t>
        <a:bodyPr/>
        <a:lstStyle/>
        <a:p>
          <a:endParaRPr lang="pt-BR"/>
        </a:p>
      </dgm:t>
    </dgm:pt>
    <dgm:pt modelId="{092411A6-8B53-461D-B461-5B147EE2EEF0}" type="pres">
      <dgm:prSet presAssocID="{BF5B799B-4577-49DC-8C02-95A804E94E2E}" presName="hierChild4" presStyleCnt="0"/>
      <dgm:spPr/>
    </dgm:pt>
    <dgm:pt modelId="{6EB0EB6C-F52D-4B1C-87C9-7CCCE6B46A6F}" type="pres">
      <dgm:prSet presAssocID="{BF5B799B-4577-49DC-8C02-95A804E94E2E}" presName="hierChild5" presStyleCnt="0"/>
      <dgm:spPr/>
    </dgm:pt>
    <dgm:pt modelId="{CAEDBDFC-E29D-4689-A20F-02368F306E17}" type="pres">
      <dgm:prSet presAssocID="{7F817673-A484-4266-96C9-0C049309D4B3}" presName="Name37" presStyleLbl="parChTrans1D3" presStyleIdx="4" presStyleCnt="7"/>
      <dgm:spPr/>
      <dgm:t>
        <a:bodyPr/>
        <a:lstStyle/>
        <a:p>
          <a:endParaRPr lang="pt-BR"/>
        </a:p>
      </dgm:t>
    </dgm:pt>
    <dgm:pt modelId="{8A9FDAAA-2BEA-4AFF-BDA3-B17BA47C1487}" type="pres">
      <dgm:prSet presAssocID="{0A708D30-706B-4ACA-B0FC-54C8082ED1E2}" presName="hierRoot2" presStyleCnt="0">
        <dgm:presLayoutVars>
          <dgm:hierBranch val="init"/>
        </dgm:presLayoutVars>
      </dgm:prSet>
      <dgm:spPr/>
    </dgm:pt>
    <dgm:pt modelId="{70B66566-CF93-4CF4-87C6-A7A54D7B24D4}" type="pres">
      <dgm:prSet presAssocID="{0A708D30-706B-4ACA-B0FC-54C8082ED1E2}" presName="rootComposite" presStyleCnt="0"/>
      <dgm:spPr/>
    </dgm:pt>
    <dgm:pt modelId="{D1B5B727-DBB4-47EE-9249-49E72308A671}" type="pres">
      <dgm:prSet presAssocID="{0A708D30-706B-4ACA-B0FC-54C8082ED1E2}" presName="rootText" presStyleLbl="node3" presStyleIdx="4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B998E-793B-4BC2-93FA-FC8D8A4C106E}" type="pres">
      <dgm:prSet presAssocID="{0A708D30-706B-4ACA-B0FC-54C8082ED1E2}" presName="rootConnector" presStyleLbl="node3" presStyleIdx="4" presStyleCnt="7"/>
      <dgm:spPr/>
      <dgm:t>
        <a:bodyPr/>
        <a:lstStyle/>
        <a:p>
          <a:endParaRPr lang="pt-BR"/>
        </a:p>
      </dgm:t>
    </dgm:pt>
    <dgm:pt modelId="{D48B22EC-34D9-4F12-89FB-FF2671A1970C}" type="pres">
      <dgm:prSet presAssocID="{0A708D30-706B-4ACA-B0FC-54C8082ED1E2}" presName="hierChild4" presStyleCnt="0"/>
      <dgm:spPr/>
    </dgm:pt>
    <dgm:pt modelId="{80882429-1F01-4BFE-8D3E-C3D58AA5F263}" type="pres">
      <dgm:prSet presAssocID="{0A708D30-706B-4ACA-B0FC-54C8082ED1E2}" presName="hierChild5" presStyleCnt="0"/>
      <dgm:spPr/>
    </dgm:pt>
    <dgm:pt modelId="{DE961B65-D5BA-4EB9-B756-0C6FD6E00F3C}" type="pres">
      <dgm:prSet presAssocID="{360E6682-BBF5-4B3A-977D-BB9DFF0CE7D8}" presName="hierChild5" presStyleCnt="0"/>
      <dgm:spPr/>
    </dgm:pt>
    <dgm:pt modelId="{556CDE24-7A31-49E4-906D-187A67DFDECC}" type="pres">
      <dgm:prSet presAssocID="{71DA3338-5405-4AA4-951E-2A52111136CC}" presName="Name37" presStyleLbl="parChTrans1D2" presStyleIdx="2" presStyleCnt="3"/>
      <dgm:spPr/>
      <dgm:t>
        <a:bodyPr/>
        <a:lstStyle/>
        <a:p>
          <a:endParaRPr lang="pt-BR"/>
        </a:p>
      </dgm:t>
    </dgm:pt>
    <dgm:pt modelId="{61062407-51DA-4C10-8CB1-499271AE4ACC}" type="pres">
      <dgm:prSet presAssocID="{D56FC775-64E7-4FCE-8841-BA394323A079}" presName="hierRoot2" presStyleCnt="0">
        <dgm:presLayoutVars>
          <dgm:hierBranch val="init"/>
        </dgm:presLayoutVars>
      </dgm:prSet>
      <dgm:spPr/>
    </dgm:pt>
    <dgm:pt modelId="{76CD49BC-C25A-4796-81F9-1C4CDDAA02FC}" type="pres">
      <dgm:prSet presAssocID="{D56FC775-64E7-4FCE-8841-BA394323A079}" presName="rootComposite" presStyleCnt="0"/>
      <dgm:spPr/>
    </dgm:pt>
    <dgm:pt modelId="{3AAF6189-CB27-4909-9AA4-998031D9CF24}" type="pres">
      <dgm:prSet presAssocID="{D56FC775-64E7-4FCE-8841-BA394323A07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C85FA8-5AB1-436E-997D-20B90B342A68}" type="pres">
      <dgm:prSet presAssocID="{D56FC775-64E7-4FCE-8841-BA394323A079}" presName="rootConnector" presStyleLbl="node2" presStyleIdx="2" presStyleCnt="3"/>
      <dgm:spPr/>
      <dgm:t>
        <a:bodyPr/>
        <a:lstStyle/>
        <a:p>
          <a:endParaRPr lang="pt-BR"/>
        </a:p>
      </dgm:t>
    </dgm:pt>
    <dgm:pt modelId="{5CA4AC50-08E5-42B4-9181-9B16DFA1C896}" type="pres">
      <dgm:prSet presAssocID="{D56FC775-64E7-4FCE-8841-BA394323A079}" presName="hierChild4" presStyleCnt="0"/>
      <dgm:spPr/>
    </dgm:pt>
    <dgm:pt modelId="{30C23EB8-B0C9-45B0-B295-1C256E76A2B3}" type="pres">
      <dgm:prSet presAssocID="{3ED5D0FE-0AB8-4908-93FB-506BA4C2C47A}" presName="Name37" presStyleLbl="parChTrans1D3" presStyleIdx="5" presStyleCnt="7"/>
      <dgm:spPr/>
      <dgm:t>
        <a:bodyPr/>
        <a:lstStyle/>
        <a:p>
          <a:endParaRPr lang="pt-BR"/>
        </a:p>
      </dgm:t>
    </dgm:pt>
    <dgm:pt modelId="{064CDDAF-5421-4A9C-805E-8E4D68018B46}" type="pres">
      <dgm:prSet presAssocID="{7C884C1D-9959-4D9B-B567-21E4D68079E6}" presName="hierRoot2" presStyleCnt="0">
        <dgm:presLayoutVars>
          <dgm:hierBranch val="init"/>
        </dgm:presLayoutVars>
      </dgm:prSet>
      <dgm:spPr/>
    </dgm:pt>
    <dgm:pt modelId="{C2A23E4C-B0B5-4ABB-B409-CCC7BE750ACB}" type="pres">
      <dgm:prSet presAssocID="{7C884C1D-9959-4D9B-B567-21E4D68079E6}" presName="rootComposite" presStyleCnt="0"/>
      <dgm:spPr/>
    </dgm:pt>
    <dgm:pt modelId="{4D4ABFA2-FEA5-4D8F-8843-BA7BDEEE7FB0}" type="pres">
      <dgm:prSet presAssocID="{7C884C1D-9959-4D9B-B567-21E4D68079E6}" presName="rootText" presStyleLbl="node3" presStyleIdx="5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7466EF-8E1E-459D-9253-B10E3C7C6AE2}" type="pres">
      <dgm:prSet presAssocID="{7C884C1D-9959-4D9B-B567-21E4D68079E6}" presName="rootConnector" presStyleLbl="node3" presStyleIdx="5" presStyleCnt="7"/>
      <dgm:spPr/>
      <dgm:t>
        <a:bodyPr/>
        <a:lstStyle/>
        <a:p>
          <a:endParaRPr lang="pt-BR"/>
        </a:p>
      </dgm:t>
    </dgm:pt>
    <dgm:pt modelId="{480AF30B-369F-4669-BD83-B38ADD207FB2}" type="pres">
      <dgm:prSet presAssocID="{7C884C1D-9959-4D9B-B567-21E4D68079E6}" presName="hierChild4" presStyleCnt="0"/>
      <dgm:spPr/>
    </dgm:pt>
    <dgm:pt modelId="{0610B867-4473-4C1C-8598-B8BBB44779A0}" type="pres">
      <dgm:prSet presAssocID="{7C884C1D-9959-4D9B-B567-21E4D68079E6}" presName="hierChild5" presStyleCnt="0"/>
      <dgm:spPr/>
    </dgm:pt>
    <dgm:pt modelId="{0C377EE2-C166-49BB-A1C4-8178119A329E}" type="pres">
      <dgm:prSet presAssocID="{FC571210-6611-4529-8BD8-149CC460C535}" presName="Name37" presStyleLbl="parChTrans1D3" presStyleIdx="6" presStyleCnt="7"/>
      <dgm:spPr/>
      <dgm:t>
        <a:bodyPr/>
        <a:lstStyle/>
        <a:p>
          <a:endParaRPr lang="pt-BR"/>
        </a:p>
      </dgm:t>
    </dgm:pt>
    <dgm:pt modelId="{89C9B97E-1CE9-4C34-8BD2-3985D88FD435}" type="pres">
      <dgm:prSet presAssocID="{D5991BBD-DEBF-4984-B511-FADE4590A556}" presName="hierRoot2" presStyleCnt="0">
        <dgm:presLayoutVars>
          <dgm:hierBranch val="init"/>
        </dgm:presLayoutVars>
      </dgm:prSet>
      <dgm:spPr/>
    </dgm:pt>
    <dgm:pt modelId="{A88DA86E-E0C8-4B6B-893D-182EABFA46B5}" type="pres">
      <dgm:prSet presAssocID="{D5991BBD-DEBF-4984-B511-FADE4590A556}" presName="rootComposite" presStyleCnt="0"/>
      <dgm:spPr/>
    </dgm:pt>
    <dgm:pt modelId="{3037EC5A-D1DA-4E0C-A777-44DAC4396737}" type="pres">
      <dgm:prSet presAssocID="{D5991BBD-DEBF-4984-B511-FADE4590A556}" presName="rootText" presStyleLbl="node3" presStyleIdx="6" presStyleCnt="7" custScaleX="28555" custScaleY="832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C5D249-FC57-4E3D-AFB7-5EAB703C1DE1}" type="pres">
      <dgm:prSet presAssocID="{D5991BBD-DEBF-4984-B511-FADE4590A556}" presName="rootConnector" presStyleLbl="node3" presStyleIdx="6" presStyleCnt="7"/>
      <dgm:spPr/>
      <dgm:t>
        <a:bodyPr/>
        <a:lstStyle/>
        <a:p>
          <a:endParaRPr lang="pt-BR"/>
        </a:p>
      </dgm:t>
    </dgm:pt>
    <dgm:pt modelId="{3C7BEF39-CDE5-4177-9101-2DF2BF9C256F}" type="pres">
      <dgm:prSet presAssocID="{D5991BBD-DEBF-4984-B511-FADE4590A556}" presName="hierChild4" presStyleCnt="0"/>
      <dgm:spPr/>
    </dgm:pt>
    <dgm:pt modelId="{ED395221-BFC7-4816-9C63-E57CD4B8C004}" type="pres">
      <dgm:prSet presAssocID="{D5991BBD-DEBF-4984-B511-FADE4590A556}" presName="hierChild5" presStyleCnt="0"/>
      <dgm:spPr/>
    </dgm:pt>
    <dgm:pt modelId="{35C46BCF-E09D-46A9-BCB6-083B404570E4}" type="pres">
      <dgm:prSet presAssocID="{D56FC775-64E7-4FCE-8841-BA394323A079}" presName="hierChild5" presStyleCnt="0"/>
      <dgm:spPr/>
    </dgm:pt>
    <dgm:pt modelId="{AC843974-9C23-4D41-B2C7-087FA5D2308F}" type="pres">
      <dgm:prSet presAssocID="{B1BBB9CD-CB97-4E2C-96CF-011052B05741}" presName="hierChild3" presStyleCnt="0"/>
      <dgm:spPr/>
    </dgm:pt>
  </dgm:ptLst>
  <dgm:cxnLst>
    <dgm:cxn modelId="{9FFA89C5-82CD-46F2-8D04-ABDAD4E10579}" type="presOf" srcId="{F0AEB87D-65C1-4A77-84B7-4F89421383B4}" destId="{AB99F2A0-33D3-4E59-A6C5-BD68B90A037F}" srcOrd="0" destOrd="0" presId="urn:microsoft.com/office/officeart/2005/8/layout/orgChart1"/>
    <dgm:cxn modelId="{AB696A14-6050-4FCF-9891-6F4E0ED827D7}" type="presOf" srcId="{1DA5AFD5-6445-4AC4-95BF-81D6FFF26741}" destId="{07B4B3A9-E159-464C-9ED8-83ED7E2BB51E}" srcOrd="0" destOrd="0" presId="urn:microsoft.com/office/officeart/2005/8/layout/orgChart1"/>
    <dgm:cxn modelId="{1E456067-B841-44AB-B815-7A015948760C}" type="presOf" srcId="{D5991BBD-DEBF-4984-B511-FADE4590A556}" destId="{18C5D249-FC57-4E3D-AFB7-5EAB703C1DE1}" srcOrd="1" destOrd="0" presId="urn:microsoft.com/office/officeart/2005/8/layout/orgChart1"/>
    <dgm:cxn modelId="{E0DFAC03-3F29-44D0-8C2C-6DF2F109A3C0}" type="presOf" srcId="{FC571210-6611-4529-8BD8-149CC460C535}" destId="{0C377EE2-C166-49BB-A1C4-8178119A329E}" srcOrd="0" destOrd="0" presId="urn:microsoft.com/office/officeart/2005/8/layout/orgChart1"/>
    <dgm:cxn modelId="{CB7CAFE1-AD27-4711-9A3E-AD611A94F4F1}" type="presOf" srcId="{7283E114-BF60-422C-A602-17E98249D204}" destId="{83A4057C-A6B5-47BE-A59E-B830391C7FF5}" srcOrd="0" destOrd="0" presId="urn:microsoft.com/office/officeart/2005/8/layout/orgChart1"/>
    <dgm:cxn modelId="{8F9A2BCB-E4EA-4C60-A1C1-929F8488C90A}" srcId="{B1BBB9CD-CB97-4E2C-96CF-011052B05741}" destId="{360E6682-BBF5-4B3A-977D-BB9DFF0CE7D8}" srcOrd="1" destOrd="0" parTransId="{F45B7C34-6D0D-4DFB-BB0F-5D4D399CBAC8}" sibTransId="{CE4968C6-28A2-410D-B160-E12EB7924115}"/>
    <dgm:cxn modelId="{D828BFD7-D56B-4B0D-937F-AFFE0D4C3069}" type="presOf" srcId="{F45B7C34-6D0D-4DFB-BB0F-5D4D399CBAC8}" destId="{E4ACC681-E39A-4D8C-88C2-52650AD6CFB5}" srcOrd="0" destOrd="0" presId="urn:microsoft.com/office/officeart/2005/8/layout/orgChart1"/>
    <dgm:cxn modelId="{B412CFFA-8F13-4BFE-9B4B-DBD37E76D5FC}" type="presOf" srcId="{B1BBB9CD-CB97-4E2C-96CF-011052B05741}" destId="{937FB40C-B7F0-42A2-8840-837DF4412752}" srcOrd="0" destOrd="0" presId="urn:microsoft.com/office/officeart/2005/8/layout/orgChart1"/>
    <dgm:cxn modelId="{CA689D6E-918D-428B-A479-F835CB119FD6}" type="presOf" srcId="{52BFBCAC-5E0E-4987-82C0-394BB95A7275}" destId="{1D04D540-C531-4789-8453-9DC3B7EDB5BB}" srcOrd="0" destOrd="0" presId="urn:microsoft.com/office/officeart/2005/8/layout/orgChart1"/>
    <dgm:cxn modelId="{41E06305-0FCD-4976-9999-4876036B0F44}" srcId="{D4B86F0C-2324-479D-B658-242202D7AEF6}" destId="{3D6BC6D5-31E9-4896-B131-EE70E138A9C9}" srcOrd="2" destOrd="0" parTransId="{F0AEB87D-65C1-4A77-84B7-4F89421383B4}" sibTransId="{6254D8A1-CB17-44D6-BB28-06724E534AA2}"/>
    <dgm:cxn modelId="{C113CD9C-EBFD-4C0D-94FE-3D1E7574EFD1}" type="presOf" srcId="{0A708D30-706B-4ACA-B0FC-54C8082ED1E2}" destId="{284B998E-793B-4BC2-93FA-FC8D8A4C106E}" srcOrd="1" destOrd="0" presId="urn:microsoft.com/office/officeart/2005/8/layout/orgChart1"/>
    <dgm:cxn modelId="{B7B2B848-8079-457D-BCD0-46C7C210C3D0}" type="presOf" srcId="{415669F1-8396-4D70-9D13-DC0AFB6279DC}" destId="{DE6C5543-8591-4A99-BE1B-2662690BE45B}" srcOrd="0" destOrd="0" presId="urn:microsoft.com/office/officeart/2005/8/layout/orgChart1"/>
    <dgm:cxn modelId="{FC045147-6BCD-48E7-A139-C4E274264D29}" type="presOf" srcId="{D4B86F0C-2324-479D-B658-242202D7AEF6}" destId="{BFA5DE23-AE2B-457F-8554-D53BE39E0F20}" srcOrd="1" destOrd="0" presId="urn:microsoft.com/office/officeart/2005/8/layout/orgChart1"/>
    <dgm:cxn modelId="{B853198F-D700-40C7-BC90-D5A5A6889315}" type="presOf" srcId="{D4B86F0C-2324-479D-B658-242202D7AEF6}" destId="{F82AFDE4-0366-4143-8CB7-05B2E6502AB0}" srcOrd="0" destOrd="0" presId="urn:microsoft.com/office/officeart/2005/8/layout/orgChart1"/>
    <dgm:cxn modelId="{94E4F646-64A2-4C8B-8A15-81627B88DCC2}" type="presOf" srcId="{360E6682-BBF5-4B3A-977D-BB9DFF0CE7D8}" destId="{19F5C6B3-5CB0-4C7C-B879-12EA7A408712}" srcOrd="1" destOrd="0" presId="urn:microsoft.com/office/officeart/2005/8/layout/orgChart1"/>
    <dgm:cxn modelId="{1DA344F4-0345-48F5-B019-53E0D4FAED48}" type="presOf" srcId="{7C884C1D-9959-4D9B-B567-21E4D68079E6}" destId="{CC7466EF-8E1E-459D-9253-B10E3C7C6AE2}" srcOrd="1" destOrd="0" presId="urn:microsoft.com/office/officeart/2005/8/layout/orgChart1"/>
    <dgm:cxn modelId="{B7254E19-FE6C-4A41-B381-ABBD801ECB08}" type="presOf" srcId="{415669F1-8396-4D70-9D13-DC0AFB6279DC}" destId="{9808ACCA-2DB5-487B-8662-58EFF6029177}" srcOrd="1" destOrd="0" presId="urn:microsoft.com/office/officeart/2005/8/layout/orgChart1"/>
    <dgm:cxn modelId="{C013FE4E-7D38-4780-B857-085831AB69A3}" type="presOf" srcId="{D56FC775-64E7-4FCE-8841-BA394323A079}" destId="{3AAF6189-CB27-4909-9AA4-998031D9CF24}" srcOrd="0" destOrd="0" presId="urn:microsoft.com/office/officeart/2005/8/layout/orgChart1"/>
    <dgm:cxn modelId="{FC69C00E-8023-47DB-928A-026172825C7C}" type="presOf" srcId="{BF5B799B-4577-49DC-8C02-95A804E94E2E}" destId="{6C1DBB43-03F8-4855-9F36-527EF1B5EFCD}" srcOrd="0" destOrd="0" presId="urn:microsoft.com/office/officeart/2005/8/layout/orgChart1"/>
    <dgm:cxn modelId="{C6EFC4FA-53DE-4AD7-821D-B5C23EFB98F3}" type="presOf" srcId="{D970F97F-8C4D-4DBC-8575-81A754717271}" destId="{ED204DBB-BB67-4CF1-B6ED-5478D28F347D}" srcOrd="1" destOrd="0" presId="urn:microsoft.com/office/officeart/2005/8/layout/orgChart1"/>
    <dgm:cxn modelId="{6AECAD61-D607-40A7-8CD9-27944D7FF83B}" type="presOf" srcId="{3D6BC6D5-31E9-4896-B131-EE70E138A9C9}" destId="{4CB6AB93-C29E-4832-BEB7-823AF64EBF28}" srcOrd="1" destOrd="0" presId="urn:microsoft.com/office/officeart/2005/8/layout/orgChart1"/>
    <dgm:cxn modelId="{F8B1E0E5-6D6E-454D-BF35-68EEA1F5B8FF}" srcId="{D4B86F0C-2324-479D-B658-242202D7AEF6}" destId="{415669F1-8396-4D70-9D13-DC0AFB6279DC}" srcOrd="1" destOrd="0" parTransId="{52BFBCAC-5E0E-4987-82C0-394BB95A7275}" sibTransId="{B6D60E3A-CC5C-476B-A97B-A0CEE4264FBE}"/>
    <dgm:cxn modelId="{999F5715-095D-41B1-82EA-649CC728E0E4}" type="presOf" srcId="{3ED5D0FE-0AB8-4908-93FB-506BA4C2C47A}" destId="{30C23EB8-B0C9-45B0-B295-1C256E76A2B3}" srcOrd="0" destOrd="0" presId="urn:microsoft.com/office/officeart/2005/8/layout/orgChart1"/>
    <dgm:cxn modelId="{EC35A039-4743-4880-AD7D-07B96EBD7D3E}" type="presOf" srcId="{3D6BC6D5-31E9-4896-B131-EE70E138A9C9}" destId="{AADE055F-49AA-4B20-BD06-28DBDC1B2BF4}" srcOrd="0" destOrd="0" presId="urn:microsoft.com/office/officeart/2005/8/layout/orgChart1"/>
    <dgm:cxn modelId="{45AF2B41-AC4F-408E-B6F6-9C4FA708E577}" type="presOf" srcId="{D970F97F-8C4D-4DBC-8575-81A754717271}" destId="{294B9326-1039-49DC-9682-FA22AF2B90B3}" srcOrd="0" destOrd="0" presId="urn:microsoft.com/office/officeart/2005/8/layout/orgChart1"/>
    <dgm:cxn modelId="{69509750-BD76-445D-905F-5BDAD7399EEE}" srcId="{360E6682-BBF5-4B3A-977D-BB9DFF0CE7D8}" destId="{BF5B799B-4577-49DC-8C02-95A804E94E2E}" srcOrd="0" destOrd="0" parTransId="{2C9D8A87-721B-424A-932C-40640987AA89}" sibTransId="{B14D2058-419F-4A53-8952-0B6F3C4F452A}"/>
    <dgm:cxn modelId="{DA345016-ADD1-4089-9612-0CB857D7C860}" type="presOf" srcId="{BF5B799B-4577-49DC-8C02-95A804E94E2E}" destId="{D3153EC3-09DE-441E-957A-C850F1DFE772}" srcOrd="1" destOrd="0" presId="urn:microsoft.com/office/officeart/2005/8/layout/orgChart1"/>
    <dgm:cxn modelId="{9D6C67BE-9F6B-420F-9AAF-F4422424E9DC}" srcId="{D56FC775-64E7-4FCE-8841-BA394323A079}" destId="{D5991BBD-DEBF-4984-B511-FADE4590A556}" srcOrd="1" destOrd="0" parTransId="{FC571210-6611-4529-8BD8-149CC460C535}" sibTransId="{3DD11B56-7291-451C-A573-4D15A5295FB5}"/>
    <dgm:cxn modelId="{0D39FD8A-66D7-4518-BEBB-3DDF23F4038B}" srcId="{B1BBB9CD-CB97-4E2C-96CF-011052B05741}" destId="{D4B86F0C-2324-479D-B658-242202D7AEF6}" srcOrd="0" destOrd="0" parTransId="{7283E114-BF60-422C-A602-17E98249D204}" sibTransId="{43135270-9248-4382-AA64-1F121BE8BD0B}"/>
    <dgm:cxn modelId="{EFDC928C-AD91-43D1-8BFE-C6456E0441BD}" srcId="{D56FC775-64E7-4FCE-8841-BA394323A079}" destId="{7C884C1D-9959-4D9B-B567-21E4D68079E6}" srcOrd="0" destOrd="0" parTransId="{3ED5D0FE-0AB8-4908-93FB-506BA4C2C47A}" sibTransId="{AA7F2666-6F57-4416-9C7C-4A30076AF1F0}"/>
    <dgm:cxn modelId="{99032813-60CE-4CCD-8AF6-1D526F65F139}" srcId="{1DA5AFD5-6445-4AC4-95BF-81D6FFF26741}" destId="{B1BBB9CD-CB97-4E2C-96CF-011052B05741}" srcOrd="0" destOrd="0" parTransId="{DD800380-778B-4A65-B85A-A7356D472D1D}" sibTransId="{94EA12CD-E85D-41B9-9015-EE7C11DA6F1B}"/>
    <dgm:cxn modelId="{7FFA32A3-C7A2-45A5-9391-0FF35B05A2B3}" type="presOf" srcId="{2C9D8A87-721B-424A-932C-40640987AA89}" destId="{10240680-C931-40C2-A1B0-A79883C57387}" srcOrd="0" destOrd="0" presId="urn:microsoft.com/office/officeart/2005/8/layout/orgChart1"/>
    <dgm:cxn modelId="{1CE5F1BB-E132-46E1-AA2D-EAF47F971DB9}" srcId="{360E6682-BBF5-4B3A-977D-BB9DFF0CE7D8}" destId="{0A708D30-706B-4ACA-B0FC-54C8082ED1E2}" srcOrd="1" destOrd="0" parTransId="{7F817673-A484-4266-96C9-0C049309D4B3}" sibTransId="{4904C9D5-6288-4730-8B25-12043BA22273}"/>
    <dgm:cxn modelId="{D19B18D7-4213-4326-A87F-067EC568335E}" type="presOf" srcId="{B22033E5-9900-410E-B8A8-65FECCC5ED42}" destId="{DBBC08F0-3A84-4637-B8E6-BD4D1F0F2B1F}" srcOrd="0" destOrd="0" presId="urn:microsoft.com/office/officeart/2005/8/layout/orgChart1"/>
    <dgm:cxn modelId="{220AB2FC-B610-4990-9B2A-0C33FDD4771E}" type="presOf" srcId="{7F817673-A484-4266-96C9-0C049309D4B3}" destId="{CAEDBDFC-E29D-4689-A20F-02368F306E17}" srcOrd="0" destOrd="0" presId="urn:microsoft.com/office/officeart/2005/8/layout/orgChart1"/>
    <dgm:cxn modelId="{EC6286B1-2691-4DDF-B815-EC97F341BABD}" type="presOf" srcId="{D5991BBD-DEBF-4984-B511-FADE4590A556}" destId="{3037EC5A-D1DA-4E0C-A777-44DAC4396737}" srcOrd="0" destOrd="0" presId="urn:microsoft.com/office/officeart/2005/8/layout/orgChart1"/>
    <dgm:cxn modelId="{82C8CFE0-3DD5-48E1-8F45-9DF46D3B5622}" type="presOf" srcId="{7C884C1D-9959-4D9B-B567-21E4D68079E6}" destId="{4D4ABFA2-FEA5-4D8F-8843-BA7BDEEE7FB0}" srcOrd="0" destOrd="0" presId="urn:microsoft.com/office/officeart/2005/8/layout/orgChart1"/>
    <dgm:cxn modelId="{A24D398D-69A7-4A61-BB30-9DEF5FE7A617}" type="presOf" srcId="{71DA3338-5405-4AA4-951E-2A52111136CC}" destId="{556CDE24-7A31-49E4-906D-187A67DFDECC}" srcOrd="0" destOrd="0" presId="urn:microsoft.com/office/officeart/2005/8/layout/orgChart1"/>
    <dgm:cxn modelId="{536D924B-8DBB-4C42-88FF-E8575BFC2DCB}" srcId="{D4B86F0C-2324-479D-B658-242202D7AEF6}" destId="{D970F97F-8C4D-4DBC-8575-81A754717271}" srcOrd="0" destOrd="0" parTransId="{B22033E5-9900-410E-B8A8-65FECCC5ED42}" sibTransId="{AB361594-B752-4F12-901C-3F4CF9F4AD46}"/>
    <dgm:cxn modelId="{0EC0037D-6186-468C-8B7B-A6A4303717A7}" type="presOf" srcId="{0A708D30-706B-4ACA-B0FC-54C8082ED1E2}" destId="{D1B5B727-DBB4-47EE-9249-49E72308A671}" srcOrd="0" destOrd="0" presId="urn:microsoft.com/office/officeart/2005/8/layout/orgChart1"/>
    <dgm:cxn modelId="{0352FCDA-2D62-46DC-804D-D599123B4957}" type="presOf" srcId="{B1BBB9CD-CB97-4E2C-96CF-011052B05741}" destId="{EFC750DD-6C3A-4FE3-AF9D-90D31498ED83}" srcOrd="1" destOrd="0" presId="urn:microsoft.com/office/officeart/2005/8/layout/orgChart1"/>
    <dgm:cxn modelId="{4D0995A9-3F3B-46E7-BBE3-602710C1741C}" type="presOf" srcId="{D56FC775-64E7-4FCE-8841-BA394323A079}" destId="{FAC85FA8-5AB1-436E-997D-20B90B342A68}" srcOrd="1" destOrd="0" presId="urn:microsoft.com/office/officeart/2005/8/layout/orgChart1"/>
    <dgm:cxn modelId="{6E069822-ACE5-41CC-900E-6601731C8595}" type="presOf" srcId="{360E6682-BBF5-4B3A-977D-BB9DFF0CE7D8}" destId="{E72E9A5F-A7A7-4DB9-B2CC-AFEEC4A60D91}" srcOrd="0" destOrd="0" presId="urn:microsoft.com/office/officeart/2005/8/layout/orgChart1"/>
    <dgm:cxn modelId="{31989489-41D5-4CB8-B001-EBB844C35AA9}" srcId="{B1BBB9CD-CB97-4E2C-96CF-011052B05741}" destId="{D56FC775-64E7-4FCE-8841-BA394323A079}" srcOrd="2" destOrd="0" parTransId="{71DA3338-5405-4AA4-951E-2A52111136CC}" sibTransId="{91A58DAB-6CE0-4533-83FC-42D281DDB683}"/>
    <dgm:cxn modelId="{BDA770FA-5BF9-4395-A71E-72B81DA8A2FC}" type="presParOf" srcId="{07B4B3A9-E159-464C-9ED8-83ED7E2BB51E}" destId="{1132EF1C-70E4-41AB-866F-0F19A17D0EA2}" srcOrd="0" destOrd="0" presId="urn:microsoft.com/office/officeart/2005/8/layout/orgChart1"/>
    <dgm:cxn modelId="{A1D8D09B-9767-4953-AAA2-48910D0AB75D}" type="presParOf" srcId="{1132EF1C-70E4-41AB-866F-0F19A17D0EA2}" destId="{3CE4977D-3ADF-4A7B-B35E-C136186AAF7A}" srcOrd="0" destOrd="0" presId="urn:microsoft.com/office/officeart/2005/8/layout/orgChart1"/>
    <dgm:cxn modelId="{696169E1-2E4E-4D71-B59A-266A62CDCBD9}" type="presParOf" srcId="{3CE4977D-3ADF-4A7B-B35E-C136186AAF7A}" destId="{937FB40C-B7F0-42A2-8840-837DF4412752}" srcOrd="0" destOrd="0" presId="urn:microsoft.com/office/officeart/2005/8/layout/orgChart1"/>
    <dgm:cxn modelId="{E3B71539-7BB9-43D9-A4D0-F160D8426E26}" type="presParOf" srcId="{3CE4977D-3ADF-4A7B-B35E-C136186AAF7A}" destId="{EFC750DD-6C3A-4FE3-AF9D-90D31498ED83}" srcOrd="1" destOrd="0" presId="urn:microsoft.com/office/officeart/2005/8/layout/orgChart1"/>
    <dgm:cxn modelId="{D756FAA4-993E-4989-9F6B-34ECF7E7D704}" type="presParOf" srcId="{1132EF1C-70E4-41AB-866F-0F19A17D0EA2}" destId="{A66156C2-D81B-4BC6-BD34-7F935DDCCC63}" srcOrd="1" destOrd="0" presId="urn:microsoft.com/office/officeart/2005/8/layout/orgChart1"/>
    <dgm:cxn modelId="{6DE17039-1D38-4180-8D1D-955BBD9FF24E}" type="presParOf" srcId="{A66156C2-D81B-4BC6-BD34-7F935DDCCC63}" destId="{83A4057C-A6B5-47BE-A59E-B830391C7FF5}" srcOrd="0" destOrd="0" presId="urn:microsoft.com/office/officeart/2005/8/layout/orgChart1"/>
    <dgm:cxn modelId="{52B2F79B-16CD-4663-A46A-626A7C282344}" type="presParOf" srcId="{A66156C2-D81B-4BC6-BD34-7F935DDCCC63}" destId="{C87B6EC0-0B41-4D75-AD97-433CF4A0B3B5}" srcOrd="1" destOrd="0" presId="urn:microsoft.com/office/officeart/2005/8/layout/orgChart1"/>
    <dgm:cxn modelId="{DC2FEBFB-F045-43BF-89AC-FC1C8A923572}" type="presParOf" srcId="{C87B6EC0-0B41-4D75-AD97-433CF4A0B3B5}" destId="{473CA5C7-290B-4E18-A455-7F5EDB8535B3}" srcOrd="0" destOrd="0" presId="urn:microsoft.com/office/officeart/2005/8/layout/orgChart1"/>
    <dgm:cxn modelId="{116C6905-1C59-4D74-8F2F-666C93879E19}" type="presParOf" srcId="{473CA5C7-290B-4E18-A455-7F5EDB8535B3}" destId="{F82AFDE4-0366-4143-8CB7-05B2E6502AB0}" srcOrd="0" destOrd="0" presId="urn:microsoft.com/office/officeart/2005/8/layout/orgChart1"/>
    <dgm:cxn modelId="{BBE2DE81-F134-45C0-B43D-AC221364DD55}" type="presParOf" srcId="{473CA5C7-290B-4E18-A455-7F5EDB8535B3}" destId="{BFA5DE23-AE2B-457F-8554-D53BE39E0F20}" srcOrd="1" destOrd="0" presId="urn:microsoft.com/office/officeart/2005/8/layout/orgChart1"/>
    <dgm:cxn modelId="{7DFBF02B-A5A5-4D58-A61F-050862AD626E}" type="presParOf" srcId="{C87B6EC0-0B41-4D75-AD97-433CF4A0B3B5}" destId="{C73EFB0B-1FA2-446B-BDC4-E2A2C09D52C2}" srcOrd="1" destOrd="0" presId="urn:microsoft.com/office/officeart/2005/8/layout/orgChart1"/>
    <dgm:cxn modelId="{1B056AB5-C100-4CB5-9D00-75F234762582}" type="presParOf" srcId="{C73EFB0B-1FA2-446B-BDC4-E2A2C09D52C2}" destId="{DBBC08F0-3A84-4637-B8E6-BD4D1F0F2B1F}" srcOrd="0" destOrd="0" presId="urn:microsoft.com/office/officeart/2005/8/layout/orgChart1"/>
    <dgm:cxn modelId="{9C943554-E70A-45BD-80F7-E1F623EB650D}" type="presParOf" srcId="{C73EFB0B-1FA2-446B-BDC4-E2A2C09D52C2}" destId="{B4715B7D-35D8-4C70-B70D-09E47F467126}" srcOrd="1" destOrd="0" presId="urn:microsoft.com/office/officeart/2005/8/layout/orgChart1"/>
    <dgm:cxn modelId="{55ABD331-ACDC-4C73-BC77-05DEF9AC8060}" type="presParOf" srcId="{B4715B7D-35D8-4C70-B70D-09E47F467126}" destId="{69526E48-E7A7-4E1D-A607-F3EE55EA2E0D}" srcOrd="0" destOrd="0" presId="urn:microsoft.com/office/officeart/2005/8/layout/orgChart1"/>
    <dgm:cxn modelId="{8D3E345B-105A-4737-91E5-91A5A24DF359}" type="presParOf" srcId="{69526E48-E7A7-4E1D-A607-F3EE55EA2E0D}" destId="{294B9326-1039-49DC-9682-FA22AF2B90B3}" srcOrd="0" destOrd="0" presId="urn:microsoft.com/office/officeart/2005/8/layout/orgChart1"/>
    <dgm:cxn modelId="{B98A0E53-DEBD-4400-ABC5-CBFB2DDED81B}" type="presParOf" srcId="{69526E48-E7A7-4E1D-A607-F3EE55EA2E0D}" destId="{ED204DBB-BB67-4CF1-B6ED-5478D28F347D}" srcOrd="1" destOrd="0" presId="urn:microsoft.com/office/officeart/2005/8/layout/orgChart1"/>
    <dgm:cxn modelId="{03039138-5348-434C-A9BC-3019BB9C0BFA}" type="presParOf" srcId="{B4715B7D-35D8-4C70-B70D-09E47F467126}" destId="{D154CB0B-16E4-4E74-A68E-815FE03DBA24}" srcOrd="1" destOrd="0" presId="urn:microsoft.com/office/officeart/2005/8/layout/orgChart1"/>
    <dgm:cxn modelId="{7799DB83-701E-4993-81E9-B911110B47AE}" type="presParOf" srcId="{B4715B7D-35D8-4C70-B70D-09E47F467126}" destId="{E80B5753-3A26-4C3F-8AD6-A9213ABB20CA}" srcOrd="2" destOrd="0" presId="urn:microsoft.com/office/officeart/2005/8/layout/orgChart1"/>
    <dgm:cxn modelId="{4ED51BEE-4758-476E-BFF9-9E0673A18D03}" type="presParOf" srcId="{C73EFB0B-1FA2-446B-BDC4-E2A2C09D52C2}" destId="{1D04D540-C531-4789-8453-9DC3B7EDB5BB}" srcOrd="2" destOrd="0" presId="urn:microsoft.com/office/officeart/2005/8/layout/orgChart1"/>
    <dgm:cxn modelId="{837578DE-EE2E-426A-921F-0B0B3E877FE4}" type="presParOf" srcId="{C73EFB0B-1FA2-446B-BDC4-E2A2C09D52C2}" destId="{15F512CB-4057-4BDD-8FBA-8393015DCBDB}" srcOrd="3" destOrd="0" presId="urn:microsoft.com/office/officeart/2005/8/layout/orgChart1"/>
    <dgm:cxn modelId="{59D0961B-06A5-4ADC-9FAC-AA6D938D8229}" type="presParOf" srcId="{15F512CB-4057-4BDD-8FBA-8393015DCBDB}" destId="{C0BC76B9-D085-4A01-B4B0-C58C35CD36CA}" srcOrd="0" destOrd="0" presId="urn:microsoft.com/office/officeart/2005/8/layout/orgChart1"/>
    <dgm:cxn modelId="{7FED9283-D9B1-45E4-8AEF-A68B97E45E7C}" type="presParOf" srcId="{C0BC76B9-D085-4A01-B4B0-C58C35CD36CA}" destId="{DE6C5543-8591-4A99-BE1B-2662690BE45B}" srcOrd="0" destOrd="0" presId="urn:microsoft.com/office/officeart/2005/8/layout/orgChart1"/>
    <dgm:cxn modelId="{CD8739DA-7FD7-4966-9EFF-F78EEA86521A}" type="presParOf" srcId="{C0BC76B9-D085-4A01-B4B0-C58C35CD36CA}" destId="{9808ACCA-2DB5-487B-8662-58EFF6029177}" srcOrd="1" destOrd="0" presId="urn:microsoft.com/office/officeart/2005/8/layout/orgChart1"/>
    <dgm:cxn modelId="{8EABC5D4-D2BE-422F-8E88-247297C4218D}" type="presParOf" srcId="{15F512CB-4057-4BDD-8FBA-8393015DCBDB}" destId="{A4ED26CC-A938-4CFD-B4AB-9BD65B1AC033}" srcOrd="1" destOrd="0" presId="urn:microsoft.com/office/officeart/2005/8/layout/orgChart1"/>
    <dgm:cxn modelId="{3D3A8C19-2B2F-465C-AB08-7DBB40E38681}" type="presParOf" srcId="{15F512CB-4057-4BDD-8FBA-8393015DCBDB}" destId="{C314EC20-2AE7-4DF1-957F-699BDACC690B}" srcOrd="2" destOrd="0" presId="urn:microsoft.com/office/officeart/2005/8/layout/orgChart1"/>
    <dgm:cxn modelId="{7ABBC736-7AE7-434F-A95B-346DEE6DD5F4}" type="presParOf" srcId="{C73EFB0B-1FA2-446B-BDC4-E2A2C09D52C2}" destId="{AB99F2A0-33D3-4E59-A6C5-BD68B90A037F}" srcOrd="4" destOrd="0" presId="urn:microsoft.com/office/officeart/2005/8/layout/orgChart1"/>
    <dgm:cxn modelId="{AB1D2EEB-F181-4D9D-8821-18ADAC8CA129}" type="presParOf" srcId="{C73EFB0B-1FA2-446B-BDC4-E2A2C09D52C2}" destId="{2644270D-2BB6-4F83-8283-0842D190B519}" srcOrd="5" destOrd="0" presId="urn:microsoft.com/office/officeart/2005/8/layout/orgChart1"/>
    <dgm:cxn modelId="{53D8908E-F70D-404B-BCEE-B21082F90A7A}" type="presParOf" srcId="{2644270D-2BB6-4F83-8283-0842D190B519}" destId="{60B16B5F-C07D-49E9-8288-8680A9FAA176}" srcOrd="0" destOrd="0" presId="urn:microsoft.com/office/officeart/2005/8/layout/orgChart1"/>
    <dgm:cxn modelId="{E0A4D516-03FD-4763-9048-9F66C2765E1A}" type="presParOf" srcId="{60B16B5F-C07D-49E9-8288-8680A9FAA176}" destId="{AADE055F-49AA-4B20-BD06-28DBDC1B2BF4}" srcOrd="0" destOrd="0" presId="urn:microsoft.com/office/officeart/2005/8/layout/orgChart1"/>
    <dgm:cxn modelId="{026EF84F-3FA0-4F9D-B94E-023EB0BEB62D}" type="presParOf" srcId="{60B16B5F-C07D-49E9-8288-8680A9FAA176}" destId="{4CB6AB93-C29E-4832-BEB7-823AF64EBF28}" srcOrd="1" destOrd="0" presId="urn:microsoft.com/office/officeart/2005/8/layout/orgChart1"/>
    <dgm:cxn modelId="{AF78D4A4-C5AC-41FF-AC86-CA27CAFD4F33}" type="presParOf" srcId="{2644270D-2BB6-4F83-8283-0842D190B519}" destId="{5AAA897D-69E5-4137-9D9F-2414FB6BC0AD}" srcOrd="1" destOrd="0" presId="urn:microsoft.com/office/officeart/2005/8/layout/orgChart1"/>
    <dgm:cxn modelId="{0EEA1518-B6BA-4EC0-AB31-0837CD11ABF4}" type="presParOf" srcId="{2644270D-2BB6-4F83-8283-0842D190B519}" destId="{5F3E34BF-E20C-4CA0-B16C-AB524C549966}" srcOrd="2" destOrd="0" presId="urn:microsoft.com/office/officeart/2005/8/layout/orgChart1"/>
    <dgm:cxn modelId="{13C88068-D28B-4058-8D94-829876DD9391}" type="presParOf" srcId="{C87B6EC0-0B41-4D75-AD97-433CF4A0B3B5}" destId="{D85CCC63-644B-4F46-9AC4-48A21821CCC1}" srcOrd="2" destOrd="0" presId="urn:microsoft.com/office/officeart/2005/8/layout/orgChart1"/>
    <dgm:cxn modelId="{5804D0B2-2E6A-4874-85A9-6A26476A25E2}" type="presParOf" srcId="{A66156C2-D81B-4BC6-BD34-7F935DDCCC63}" destId="{E4ACC681-E39A-4D8C-88C2-52650AD6CFB5}" srcOrd="2" destOrd="0" presId="urn:microsoft.com/office/officeart/2005/8/layout/orgChart1"/>
    <dgm:cxn modelId="{022AD24D-17C6-42E8-B1A7-5FA4E912B764}" type="presParOf" srcId="{A66156C2-D81B-4BC6-BD34-7F935DDCCC63}" destId="{541F93B2-DFA1-4D60-89AA-403388D408A8}" srcOrd="3" destOrd="0" presId="urn:microsoft.com/office/officeart/2005/8/layout/orgChart1"/>
    <dgm:cxn modelId="{3F2D29E6-71F7-46FF-87E7-5B80A40D3698}" type="presParOf" srcId="{541F93B2-DFA1-4D60-89AA-403388D408A8}" destId="{BCF021CF-A392-4E75-B86C-29A0A2006D67}" srcOrd="0" destOrd="0" presId="urn:microsoft.com/office/officeart/2005/8/layout/orgChart1"/>
    <dgm:cxn modelId="{E524702A-59A8-4C9E-8391-B7D8E077D3EE}" type="presParOf" srcId="{BCF021CF-A392-4E75-B86C-29A0A2006D67}" destId="{E72E9A5F-A7A7-4DB9-B2CC-AFEEC4A60D91}" srcOrd="0" destOrd="0" presId="urn:microsoft.com/office/officeart/2005/8/layout/orgChart1"/>
    <dgm:cxn modelId="{742E9B9C-54DE-4F5E-BD2E-E82D1048C0EA}" type="presParOf" srcId="{BCF021CF-A392-4E75-B86C-29A0A2006D67}" destId="{19F5C6B3-5CB0-4C7C-B879-12EA7A408712}" srcOrd="1" destOrd="0" presId="urn:microsoft.com/office/officeart/2005/8/layout/orgChart1"/>
    <dgm:cxn modelId="{E99E8D6C-5DF4-416D-809D-CACD1F5D9223}" type="presParOf" srcId="{541F93B2-DFA1-4D60-89AA-403388D408A8}" destId="{C12C7346-65E9-46CA-9816-295EE0C4F35B}" srcOrd="1" destOrd="0" presId="urn:microsoft.com/office/officeart/2005/8/layout/orgChart1"/>
    <dgm:cxn modelId="{8BCFE529-0F35-4CA1-A4AA-72D09928EF48}" type="presParOf" srcId="{C12C7346-65E9-46CA-9816-295EE0C4F35B}" destId="{10240680-C931-40C2-A1B0-A79883C57387}" srcOrd="0" destOrd="0" presId="urn:microsoft.com/office/officeart/2005/8/layout/orgChart1"/>
    <dgm:cxn modelId="{C5C0261A-5AD8-4427-A40B-A48D00609FE7}" type="presParOf" srcId="{C12C7346-65E9-46CA-9816-295EE0C4F35B}" destId="{0550C3B5-9441-4825-A8BB-BA85FBE51E6F}" srcOrd="1" destOrd="0" presId="urn:microsoft.com/office/officeart/2005/8/layout/orgChart1"/>
    <dgm:cxn modelId="{1D25C7DC-A1A5-4268-894D-8438FC0C9307}" type="presParOf" srcId="{0550C3B5-9441-4825-A8BB-BA85FBE51E6F}" destId="{BB69ECED-8AAF-4BF1-899F-A36AEC8444A8}" srcOrd="0" destOrd="0" presId="urn:microsoft.com/office/officeart/2005/8/layout/orgChart1"/>
    <dgm:cxn modelId="{5FB59175-F323-400A-8204-82FC4FA24ACA}" type="presParOf" srcId="{BB69ECED-8AAF-4BF1-899F-A36AEC8444A8}" destId="{6C1DBB43-03F8-4855-9F36-527EF1B5EFCD}" srcOrd="0" destOrd="0" presId="urn:microsoft.com/office/officeart/2005/8/layout/orgChart1"/>
    <dgm:cxn modelId="{3431F98B-4C3A-4AF0-AA05-FC29F6144D8D}" type="presParOf" srcId="{BB69ECED-8AAF-4BF1-899F-A36AEC8444A8}" destId="{D3153EC3-09DE-441E-957A-C850F1DFE772}" srcOrd="1" destOrd="0" presId="urn:microsoft.com/office/officeart/2005/8/layout/orgChart1"/>
    <dgm:cxn modelId="{02CB8347-30D5-45A8-BDA3-EA218CF2C16D}" type="presParOf" srcId="{0550C3B5-9441-4825-A8BB-BA85FBE51E6F}" destId="{092411A6-8B53-461D-B461-5B147EE2EEF0}" srcOrd="1" destOrd="0" presId="urn:microsoft.com/office/officeart/2005/8/layout/orgChart1"/>
    <dgm:cxn modelId="{BCA02353-148F-4154-BC03-01E9EA7C1D7B}" type="presParOf" srcId="{0550C3B5-9441-4825-A8BB-BA85FBE51E6F}" destId="{6EB0EB6C-F52D-4B1C-87C9-7CCCE6B46A6F}" srcOrd="2" destOrd="0" presId="urn:microsoft.com/office/officeart/2005/8/layout/orgChart1"/>
    <dgm:cxn modelId="{A3212E38-4806-4F43-AFEC-45D71CEE9F64}" type="presParOf" srcId="{C12C7346-65E9-46CA-9816-295EE0C4F35B}" destId="{CAEDBDFC-E29D-4689-A20F-02368F306E17}" srcOrd="2" destOrd="0" presId="urn:microsoft.com/office/officeart/2005/8/layout/orgChart1"/>
    <dgm:cxn modelId="{768AB5FC-3581-48C8-90A8-AE314109EA9B}" type="presParOf" srcId="{C12C7346-65E9-46CA-9816-295EE0C4F35B}" destId="{8A9FDAAA-2BEA-4AFF-BDA3-B17BA47C1487}" srcOrd="3" destOrd="0" presId="urn:microsoft.com/office/officeart/2005/8/layout/orgChart1"/>
    <dgm:cxn modelId="{A5543FE3-6601-4C26-9A76-CE14C3160C3F}" type="presParOf" srcId="{8A9FDAAA-2BEA-4AFF-BDA3-B17BA47C1487}" destId="{70B66566-CF93-4CF4-87C6-A7A54D7B24D4}" srcOrd="0" destOrd="0" presId="urn:microsoft.com/office/officeart/2005/8/layout/orgChart1"/>
    <dgm:cxn modelId="{64D8C4C5-E958-41A3-9D45-5DABA1F3EE83}" type="presParOf" srcId="{70B66566-CF93-4CF4-87C6-A7A54D7B24D4}" destId="{D1B5B727-DBB4-47EE-9249-49E72308A671}" srcOrd="0" destOrd="0" presId="urn:microsoft.com/office/officeart/2005/8/layout/orgChart1"/>
    <dgm:cxn modelId="{6907682F-6EDB-4AD9-A480-2E3E06ACD364}" type="presParOf" srcId="{70B66566-CF93-4CF4-87C6-A7A54D7B24D4}" destId="{284B998E-793B-4BC2-93FA-FC8D8A4C106E}" srcOrd="1" destOrd="0" presId="urn:microsoft.com/office/officeart/2005/8/layout/orgChart1"/>
    <dgm:cxn modelId="{10E55204-63FC-4853-8958-75898D245B11}" type="presParOf" srcId="{8A9FDAAA-2BEA-4AFF-BDA3-B17BA47C1487}" destId="{D48B22EC-34D9-4F12-89FB-FF2671A1970C}" srcOrd="1" destOrd="0" presId="urn:microsoft.com/office/officeart/2005/8/layout/orgChart1"/>
    <dgm:cxn modelId="{D00FA299-72EF-4D7A-A8B2-481A1058BD2B}" type="presParOf" srcId="{8A9FDAAA-2BEA-4AFF-BDA3-B17BA47C1487}" destId="{80882429-1F01-4BFE-8D3E-C3D58AA5F263}" srcOrd="2" destOrd="0" presId="urn:microsoft.com/office/officeart/2005/8/layout/orgChart1"/>
    <dgm:cxn modelId="{4CAD7E6F-56C4-4CAA-886E-4C4F428CCF97}" type="presParOf" srcId="{541F93B2-DFA1-4D60-89AA-403388D408A8}" destId="{DE961B65-D5BA-4EB9-B756-0C6FD6E00F3C}" srcOrd="2" destOrd="0" presId="urn:microsoft.com/office/officeart/2005/8/layout/orgChart1"/>
    <dgm:cxn modelId="{4F1CA31E-64E8-4CFF-BCE8-8492739B1CF9}" type="presParOf" srcId="{A66156C2-D81B-4BC6-BD34-7F935DDCCC63}" destId="{556CDE24-7A31-49E4-906D-187A67DFDECC}" srcOrd="4" destOrd="0" presId="urn:microsoft.com/office/officeart/2005/8/layout/orgChart1"/>
    <dgm:cxn modelId="{4BFF4D37-DABD-4839-9003-6A6E56F20F2E}" type="presParOf" srcId="{A66156C2-D81B-4BC6-BD34-7F935DDCCC63}" destId="{61062407-51DA-4C10-8CB1-499271AE4ACC}" srcOrd="5" destOrd="0" presId="urn:microsoft.com/office/officeart/2005/8/layout/orgChart1"/>
    <dgm:cxn modelId="{2F86FCC9-DA11-4E5F-89D6-051F34ACA5BD}" type="presParOf" srcId="{61062407-51DA-4C10-8CB1-499271AE4ACC}" destId="{76CD49BC-C25A-4796-81F9-1C4CDDAA02FC}" srcOrd="0" destOrd="0" presId="urn:microsoft.com/office/officeart/2005/8/layout/orgChart1"/>
    <dgm:cxn modelId="{62B92472-7D44-483C-AE7A-ACBEB43A4A76}" type="presParOf" srcId="{76CD49BC-C25A-4796-81F9-1C4CDDAA02FC}" destId="{3AAF6189-CB27-4909-9AA4-998031D9CF24}" srcOrd="0" destOrd="0" presId="urn:microsoft.com/office/officeart/2005/8/layout/orgChart1"/>
    <dgm:cxn modelId="{28EC2FC0-87D9-4067-9887-1783B23EAD72}" type="presParOf" srcId="{76CD49BC-C25A-4796-81F9-1C4CDDAA02FC}" destId="{FAC85FA8-5AB1-436E-997D-20B90B342A68}" srcOrd="1" destOrd="0" presId="urn:microsoft.com/office/officeart/2005/8/layout/orgChart1"/>
    <dgm:cxn modelId="{218F3A2C-6F2D-4ACE-9542-98D6D3CABFF6}" type="presParOf" srcId="{61062407-51DA-4C10-8CB1-499271AE4ACC}" destId="{5CA4AC50-08E5-42B4-9181-9B16DFA1C896}" srcOrd="1" destOrd="0" presId="urn:microsoft.com/office/officeart/2005/8/layout/orgChart1"/>
    <dgm:cxn modelId="{7E533B3A-E714-42B1-A26C-18A95038898C}" type="presParOf" srcId="{5CA4AC50-08E5-42B4-9181-9B16DFA1C896}" destId="{30C23EB8-B0C9-45B0-B295-1C256E76A2B3}" srcOrd="0" destOrd="0" presId="urn:microsoft.com/office/officeart/2005/8/layout/orgChart1"/>
    <dgm:cxn modelId="{3AD575E5-1138-43B9-8053-B5E129310E7A}" type="presParOf" srcId="{5CA4AC50-08E5-42B4-9181-9B16DFA1C896}" destId="{064CDDAF-5421-4A9C-805E-8E4D68018B46}" srcOrd="1" destOrd="0" presId="urn:microsoft.com/office/officeart/2005/8/layout/orgChart1"/>
    <dgm:cxn modelId="{10F80636-BE45-4A8C-9B70-2D59D9F25B2D}" type="presParOf" srcId="{064CDDAF-5421-4A9C-805E-8E4D68018B46}" destId="{C2A23E4C-B0B5-4ABB-B409-CCC7BE750ACB}" srcOrd="0" destOrd="0" presId="urn:microsoft.com/office/officeart/2005/8/layout/orgChart1"/>
    <dgm:cxn modelId="{40ADA8DD-579C-4DD8-BC90-B9A3CFC62FFD}" type="presParOf" srcId="{C2A23E4C-B0B5-4ABB-B409-CCC7BE750ACB}" destId="{4D4ABFA2-FEA5-4D8F-8843-BA7BDEEE7FB0}" srcOrd="0" destOrd="0" presId="urn:microsoft.com/office/officeart/2005/8/layout/orgChart1"/>
    <dgm:cxn modelId="{0BFEB4B6-7B7D-439E-8A18-4D5D4C751B3B}" type="presParOf" srcId="{C2A23E4C-B0B5-4ABB-B409-CCC7BE750ACB}" destId="{CC7466EF-8E1E-459D-9253-B10E3C7C6AE2}" srcOrd="1" destOrd="0" presId="urn:microsoft.com/office/officeart/2005/8/layout/orgChart1"/>
    <dgm:cxn modelId="{EFB17541-A7DA-4E4D-B623-D0E68CA59C76}" type="presParOf" srcId="{064CDDAF-5421-4A9C-805E-8E4D68018B46}" destId="{480AF30B-369F-4669-BD83-B38ADD207FB2}" srcOrd="1" destOrd="0" presId="urn:microsoft.com/office/officeart/2005/8/layout/orgChart1"/>
    <dgm:cxn modelId="{F03EC8C5-E4AD-4BE9-876E-32DD00C2B463}" type="presParOf" srcId="{064CDDAF-5421-4A9C-805E-8E4D68018B46}" destId="{0610B867-4473-4C1C-8598-B8BBB44779A0}" srcOrd="2" destOrd="0" presId="urn:microsoft.com/office/officeart/2005/8/layout/orgChart1"/>
    <dgm:cxn modelId="{80AB4A94-3C93-458E-B5D1-7382F5C332ED}" type="presParOf" srcId="{5CA4AC50-08E5-42B4-9181-9B16DFA1C896}" destId="{0C377EE2-C166-49BB-A1C4-8178119A329E}" srcOrd="2" destOrd="0" presId="urn:microsoft.com/office/officeart/2005/8/layout/orgChart1"/>
    <dgm:cxn modelId="{154D286E-9FEA-4CF1-8732-3A70BC0C4FF7}" type="presParOf" srcId="{5CA4AC50-08E5-42B4-9181-9B16DFA1C896}" destId="{89C9B97E-1CE9-4C34-8BD2-3985D88FD435}" srcOrd="3" destOrd="0" presId="urn:microsoft.com/office/officeart/2005/8/layout/orgChart1"/>
    <dgm:cxn modelId="{64DB642B-FCEE-4421-B52B-2A8E29F01323}" type="presParOf" srcId="{89C9B97E-1CE9-4C34-8BD2-3985D88FD435}" destId="{A88DA86E-E0C8-4B6B-893D-182EABFA46B5}" srcOrd="0" destOrd="0" presId="urn:microsoft.com/office/officeart/2005/8/layout/orgChart1"/>
    <dgm:cxn modelId="{5ABD030D-D0BF-403A-905A-602E298D24F3}" type="presParOf" srcId="{A88DA86E-E0C8-4B6B-893D-182EABFA46B5}" destId="{3037EC5A-D1DA-4E0C-A777-44DAC4396737}" srcOrd="0" destOrd="0" presId="urn:microsoft.com/office/officeart/2005/8/layout/orgChart1"/>
    <dgm:cxn modelId="{0C5739B6-BDA9-4EA6-A601-62BCDC6CC02B}" type="presParOf" srcId="{A88DA86E-E0C8-4B6B-893D-182EABFA46B5}" destId="{18C5D249-FC57-4E3D-AFB7-5EAB703C1DE1}" srcOrd="1" destOrd="0" presId="urn:microsoft.com/office/officeart/2005/8/layout/orgChart1"/>
    <dgm:cxn modelId="{6C4CCA12-2AAD-45B4-96BD-07BA171BAED9}" type="presParOf" srcId="{89C9B97E-1CE9-4C34-8BD2-3985D88FD435}" destId="{3C7BEF39-CDE5-4177-9101-2DF2BF9C256F}" srcOrd="1" destOrd="0" presId="urn:microsoft.com/office/officeart/2005/8/layout/orgChart1"/>
    <dgm:cxn modelId="{56F14262-3021-4BA8-828A-1F4FA68C1BF1}" type="presParOf" srcId="{89C9B97E-1CE9-4C34-8BD2-3985D88FD435}" destId="{ED395221-BFC7-4816-9C63-E57CD4B8C004}" srcOrd="2" destOrd="0" presId="urn:microsoft.com/office/officeart/2005/8/layout/orgChart1"/>
    <dgm:cxn modelId="{ACEA7BC6-4895-439C-B949-2D1B08404E4D}" type="presParOf" srcId="{61062407-51DA-4C10-8CB1-499271AE4ACC}" destId="{35C46BCF-E09D-46A9-BCB6-083B404570E4}" srcOrd="2" destOrd="0" presId="urn:microsoft.com/office/officeart/2005/8/layout/orgChart1"/>
    <dgm:cxn modelId="{44314C4A-59C8-45CB-8114-E337642C5C3B}" type="presParOf" srcId="{1132EF1C-70E4-41AB-866F-0F19A17D0EA2}" destId="{AC843974-9C23-4D41-B2C7-087FA5D2308F}" srcOrd="2" destOrd="0" presId="urn:microsoft.com/office/officeart/2005/8/layout/orgChar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260250-B770-443F-8345-AD48D7532B35}" type="doc">
      <dgm:prSet loTypeId="urn:microsoft.com/office/officeart/2005/8/layout/hierarchy1" loCatId="hierarchy" qsTypeId="urn:microsoft.com/office/officeart/2005/8/quickstyle/3d7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C2300119-048E-4EDB-A2CA-D731AC297276}">
      <dgm:prSet phldrT="[Texto]"/>
      <dgm:spPr/>
      <dgm:t>
        <a:bodyPr/>
        <a:lstStyle/>
        <a:p>
          <a:r>
            <a:rPr lang="pt-BR" dirty="0"/>
            <a:t>PRESIDÊNCIA</a:t>
          </a:r>
        </a:p>
      </dgm:t>
    </dgm:pt>
    <dgm:pt modelId="{2877F083-8CED-4C6C-8CB7-0F0C6B3D4D1C}" type="parTrans" cxnId="{F5281817-FBAA-4EBF-BA5F-5A45535D34C9}">
      <dgm:prSet/>
      <dgm:spPr/>
      <dgm:t>
        <a:bodyPr/>
        <a:lstStyle/>
        <a:p>
          <a:endParaRPr lang="pt-BR"/>
        </a:p>
      </dgm:t>
    </dgm:pt>
    <dgm:pt modelId="{0F75E86F-0554-48A3-8ADC-9BBC2C6AADBC}" type="sibTrans" cxnId="{F5281817-FBAA-4EBF-BA5F-5A45535D34C9}">
      <dgm:prSet/>
      <dgm:spPr/>
      <dgm:t>
        <a:bodyPr/>
        <a:lstStyle/>
        <a:p>
          <a:endParaRPr lang="pt-BR"/>
        </a:p>
      </dgm:t>
    </dgm:pt>
    <dgm:pt modelId="{39CEF8EB-2C7E-4BDC-A5EF-34E326F544D6}">
      <dgm:prSet phldrT="[Texto]"/>
      <dgm:spPr/>
      <dgm:t>
        <a:bodyPr/>
        <a:lstStyle/>
        <a:p>
          <a:r>
            <a:rPr lang="pt-BR"/>
            <a:t>Dpto. Produção</a:t>
          </a:r>
        </a:p>
      </dgm:t>
    </dgm:pt>
    <dgm:pt modelId="{75F54537-6AE8-44F3-8666-35B0AF3B311E}" type="parTrans" cxnId="{A35D13A7-8120-41CA-A952-2B383CDBBCE0}">
      <dgm:prSet/>
      <dgm:spPr/>
      <dgm:t>
        <a:bodyPr/>
        <a:lstStyle/>
        <a:p>
          <a:endParaRPr lang="pt-BR"/>
        </a:p>
      </dgm:t>
    </dgm:pt>
    <dgm:pt modelId="{2D17BE20-75C3-46B8-8069-5243AD71D76B}" type="sibTrans" cxnId="{A35D13A7-8120-41CA-A952-2B383CDBBCE0}">
      <dgm:prSet/>
      <dgm:spPr/>
      <dgm:t>
        <a:bodyPr/>
        <a:lstStyle/>
        <a:p>
          <a:endParaRPr lang="pt-BR"/>
        </a:p>
      </dgm:t>
    </dgm:pt>
    <dgm:pt modelId="{4E9CB2EC-C3EF-4970-8F44-A593B08D0BD1}">
      <dgm:prSet phldrT="[Texto]"/>
      <dgm:spPr/>
      <dgm:t>
        <a:bodyPr/>
        <a:lstStyle/>
        <a:p>
          <a:r>
            <a:rPr lang="pt-BR"/>
            <a:t>Dpto. Financeiro</a:t>
          </a:r>
        </a:p>
      </dgm:t>
    </dgm:pt>
    <dgm:pt modelId="{AF16E4B4-504C-43BF-9924-242B2318F508}" type="parTrans" cxnId="{F7E6C1B4-2F11-4EB2-BB5C-EDC05C3C8B71}">
      <dgm:prSet/>
      <dgm:spPr/>
      <dgm:t>
        <a:bodyPr/>
        <a:lstStyle/>
        <a:p>
          <a:endParaRPr lang="pt-BR"/>
        </a:p>
      </dgm:t>
    </dgm:pt>
    <dgm:pt modelId="{C5C1CA34-A63E-4C17-BB34-E9F3F9A98A20}" type="sibTrans" cxnId="{F7E6C1B4-2F11-4EB2-BB5C-EDC05C3C8B71}">
      <dgm:prSet/>
      <dgm:spPr/>
      <dgm:t>
        <a:bodyPr/>
        <a:lstStyle/>
        <a:p>
          <a:endParaRPr lang="pt-BR"/>
        </a:p>
      </dgm:t>
    </dgm:pt>
    <dgm:pt modelId="{F0D1B2DD-BE6D-4434-984C-6DADB71E966A}">
      <dgm:prSet phldrT="[Texto]"/>
      <dgm:spPr/>
      <dgm:t>
        <a:bodyPr/>
        <a:lstStyle/>
        <a:p>
          <a:r>
            <a:rPr lang="pt-BR"/>
            <a:t>Dpto. Vendas</a:t>
          </a:r>
        </a:p>
      </dgm:t>
    </dgm:pt>
    <dgm:pt modelId="{522A6CC9-6F62-4450-AD74-CEC2BA130B37}" type="parTrans" cxnId="{FA7D6B2B-75E1-4A1A-AFF8-33AB809DC1C1}">
      <dgm:prSet/>
      <dgm:spPr/>
      <dgm:t>
        <a:bodyPr/>
        <a:lstStyle/>
        <a:p>
          <a:endParaRPr lang="pt-BR"/>
        </a:p>
      </dgm:t>
    </dgm:pt>
    <dgm:pt modelId="{CC5C9693-C7F5-4EF9-A90A-877AC9C4AB9B}" type="sibTrans" cxnId="{FA7D6B2B-75E1-4A1A-AFF8-33AB809DC1C1}">
      <dgm:prSet/>
      <dgm:spPr/>
      <dgm:t>
        <a:bodyPr/>
        <a:lstStyle/>
        <a:p>
          <a:endParaRPr lang="pt-BR"/>
        </a:p>
      </dgm:t>
    </dgm:pt>
    <dgm:pt modelId="{FB15B0E5-818B-4982-815A-CCC6BFD75F41}" type="pres">
      <dgm:prSet presAssocID="{BE260250-B770-443F-8345-AD48D7532B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5808864-78E8-4C79-BA4A-10BBAF3CB574}" type="pres">
      <dgm:prSet presAssocID="{C2300119-048E-4EDB-A2CA-D731AC297276}" presName="hierRoot1" presStyleCnt="0"/>
      <dgm:spPr/>
    </dgm:pt>
    <dgm:pt modelId="{262C77D1-1F7F-4DC8-A9D2-6FDD5E2A2C43}" type="pres">
      <dgm:prSet presAssocID="{C2300119-048E-4EDB-A2CA-D731AC297276}" presName="composite" presStyleCnt="0"/>
      <dgm:spPr/>
    </dgm:pt>
    <dgm:pt modelId="{E14292EF-DECC-4913-865E-CBFBCDB7F549}" type="pres">
      <dgm:prSet presAssocID="{C2300119-048E-4EDB-A2CA-D731AC297276}" presName="background" presStyleLbl="node0" presStyleIdx="0" presStyleCnt="1"/>
      <dgm:spPr/>
    </dgm:pt>
    <dgm:pt modelId="{27C84AF1-3CA6-4F7B-847D-D56FFF2A0271}" type="pres">
      <dgm:prSet presAssocID="{C2300119-048E-4EDB-A2CA-D731AC2972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79A59C-662A-49DC-943C-3BF5B1ABFDDC}" type="pres">
      <dgm:prSet presAssocID="{C2300119-048E-4EDB-A2CA-D731AC297276}" presName="hierChild2" presStyleCnt="0"/>
      <dgm:spPr/>
    </dgm:pt>
    <dgm:pt modelId="{30A367C9-5733-40CE-AEF0-59D4A000BDBA}" type="pres">
      <dgm:prSet presAssocID="{75F54537-6AE8-44F3-8666-35B0AF3B311E}" presName="Name10" presStyleLbl="parChTrans1D2" presStyleIdx="0" presStyleCnt="3"/>
      <dgm:spPr/>
      <dgm:t>
        <a:bodyPr/>
        <a:lstStyle/>
        <a:p>
          <a:endParaRPr lang="pt-BR"/>
        </a:p>
      </dgm:t>
    </dgm:pt>
    <dgm:pt modelId="{98C84D05-E078-40A1-921F-C1E165C28BCD}" type="pres">
      <dgm:prSet presAssocID="{39CEF8EB-2C7E-4BDC-A5EF-34E326F544D6}" presName="hierRoot2" presStyleCnt="0"/>
      <dgm:spPr/>
    </dgm:pt>
    <dgm:pt modelId="{090A00CB-A104-4281-9E55-54312752A15F}" type="pres">
      <dgm:prSet presAssocID="{39CEF8EB-2C7E-4BDC-A5EF-34E326F544D6}" presName="composite2" presStyleCnt="0"/>
      <dgm:spPr/>
    </dgm:pt>
    <dgm:pt modelId="{732A9074-3B4E-463C-BC98-7796F871AAB4}" type="pres">
      <dgm:prSet presAssocID="{39CEF8EB-2C7E-4BDC-A5EF-34E326F544D6}" presName="background2" presStyleLbl="node2" presStyleIdx="0" presStyleCnt="3"/>
      <dgm:spPr/>
    </dgm:pt>
    <dgm:pt modelId="{9D613116-88A7-4A9A-B6B6-8CE32F97A24F}" type="pres">
      <dgm:prSet presAssocID="{39CEF8EB-2C7E-4BDC-A5EF-34E326F544D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B29C25-CC3F-4CB2-A013-E2D766977C24}" type="pres">
      <dgm:prSet presAssocID="{39CEF8EB-2C7E-4BDC-A5EF-34E326F544D6}" presName="hierChild3" presStyleCnt="0"/>
      <dgm:spPr/>
    </dgm:pt>
    <dgm:pt modelId="{3AB5DBB9-A143-4050-9AB4-8D1587322A6B}" type="pres">
      <dgm:prSet presAssocID="{AF16E4B4-504C-43BF-9924-242B2318F508}" presName="Name10" presStyleLbl="parChTrans1D2" presStyleIdx="1" presStyleCnt="3"/>
      <dgm:spPr/>
      <dgm:t>
        <a:bodyPr/>
        <a:lstStyle/>
        <a:p>
          <a:endParaRPr lang="pt-BR"/>
        </a:p>
      </dgm:t>
    </dgm:pt>
    <dgm:pt modelId="{E462154B-1484-44A6-AE58-C6BF40517E23}" type="pres">
      <dgm:prSet presAssocID="{4E9CB2EC-C3EF-4970-8F44-A593B08D0BD1}" presName="hierRoot2" presStyleCnt="0"/>
      <dgm:spPr/>
    </dgm:pt>
    <dgm:pt modelId="{1CB2DA56-8BF3-42EA-9040-9928C46E928A}" type="pres">
      <dgm:prSet presAssocID="{4E9CB2EC-C3EF-4970-8F44-A593B08D0BD1}" presName="composite2" presStyleCnt="0"/>
      <dgm:spPr/>
    </dgm:pt>
    <dgm:pt modelId="{97ABC6F1-3CCE-45EB-BBF1-8E21667C257A}" type="pres">
      <dgm:prSet presAssocID="{4E9CB2EC-C3EF-4970-8F44-A593B08D0BD1}" presName="background2" presStyleLbl="node2" presStyleIdx="1" presStyleCnt="3"/>
      <dgm:spPr/>
    </dgm:pt>
    <dgm:pt modelId="{7DE4F937-FE06-44F9-AE70-428CE47D773D}" type="pres">
      <dgm:prSet presAssocID="{4E9CB2EC-C3EF-4970-8F44-A593B08D0BD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E3BC25-1D89-4385-AEC9-C22A7622B430}" type="pres">
      <dgm:prSet presAssocID="{4E9CB2EC-C3EF-4970-8F44-A593B08D0BD1}" presName="hierChild3" presStyleCnt="0"/>
      <dgm:spPr/>
    </dgm:pt>
    <dgm:pt modelId="{90356D39-2920-4AED-89B0-D40011B57312}" type="pres">
      <dgm:prSet presAssocID="{522A6CC9-6F62-4450-AD74-CEC2BA130B37}" presName="Name10" presStyleLbl="parChTrans1D2" presStyleIdx="2" presStyleCnt="3"/>
      <dgm:spPr/>
      <dgm:t>
        <a:bodyPr/>
        <a:lstStyle/>
        <a:p>
          <a:endParaRPr lang="pt-BR"/>
        </a:p>
      </dgm:t>
    </dgm:pt>
    <dgm:pt modelId="{2D16D02C-7D7A-4AEA-A458-49DD8D8E699F}" type="pres">
      <dgm:prSet presAssocID="{F0D1B2DD-BE6D-4434-984C-6DADB71E966A}" presName="hierRoot2" presStyleCnt="0"/>
      <dgm:spPr/>
    </dgm:pt>
    <dgm:pt modelId="{6F9E89DF-28C0-4593-8107-D82BD1217DF1}" type="pres">
      <dgm:prSet presAssocID="{F0D1B2DD-BE6D-4434-984C-6DADB71E966A}" presName="composite2" presStyleCnt="0"/>
      <dgm:spPr/>
    </dgm:pt>
    <dgm:pt modelId="{52A76B4E-9E16-42CB-ACF7-774FFD97E61D}" type="pres">
      <dgm:prSet presAssocID="{F0D1B2DD-BE6D-4434-984C-6DADB71E966A}" presName="background2" presStyleLbl="node2" presStyleIdx="2" presStyleCnt="3"/>
      <dgm:spPr/>
    </dgm:pt>
    <dgm:pt modelId="{CBAACC39-0081-4AD2-A107-C8D4E3C0CAC0}" type="pres">
      <dgm:prSet presAssocID="{F0D1B2DD-BE6D-4434-984C-6DADB71E966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3020CD-69AA-4B04-BB46-133B79C2CC82}" type="pres">
      <dgm:prSet presAssocID="{F0D1B2DD-BE6D-4434-984C-6DADB71E966A}" presName="hierChild3" presStyleCnt="0"/>
      <dgm:spPr/>
    </dgm:pt>
  </dgm:ptLst>
  <dgm:cxnLst>
    <dgm:cxn modelId="{63315B85-7E2B-4790-9AF4-B77C842A4859}" type="presOf" srcId="{F0D1B2DD-BE6D-4434-984C-6DADB71E966A}" destId="{CBAACC39-0081-4AD2-A107-C8D4E3C0CAC0}" srcOrd="0" destOrd="0" presId="urn:microsoft.com/office/officeart/2005/8/layout/hierarchy1"/>
    <dgm:cxn modelId="{105ED589-D0E5-4E76-AF8E-E0778115BF15}" type="presOf" srcId="{4E9CB2EC-C3EF-4970-8F44-A593B08D0BD1}" destId="{7DE4F937-FE06-44F9-AE70-428CE47D773D}" srcOrd="0" destOrd="0" presId="urn:microsoft.com/office/officeart/2005/8/layout/hierarchy1"/>
    <dgm:cxn modelId="{2CF6E251-C9C6-4442-A9ED-317B90C32106}" type="presOf" srcId="{522A6CC9-6F62-4450-AD74-CEC2BA130B37}" destId="{90356D39-2920-4AED-89B0-D40011B57312}" srcOrd="0" destOrd="0" presId="urn:microsoft.com/office/officeart/2005/8/layout/hierarchy1"/>
    <dgm:cxn modelId="{17FCDD34-7D6B-47A5-BE2F-B151EBF58FD7}" type="presOf" srcId="{C2300119-048E-4EDB-A2CA-D731AC297276}" destId="{27C84AF1-3CA6-4F7B-847D-D56FFF2A0271}" srcOrd="0" destOrd="0" presId="urn:microsoft.com/office/officeart/2005/8/layout/hierarchy1"/>
    <dgm:cxn modelId="{96962F62-C791-44F0-B0E7-3F8D5F4F27EB}" type="presOf" srcId="{AF16E4B4-504C-43BF-9924-242B2318F508}" destId="{3AB5DBB9-A143-4050-9AB4-8D1587322A6B}" srcOrd="0" destOrd="0" presId="urn:microsoft.com/office/officeart/2005/8/layout/hierarchy1"/>
    <dgm:cxn modelId="{FA7D6B2B-75E1-4A1A-AFF8-33AB809DC1C1}" srcId="{C2300119-048E-4EDB-A2CA-D731AC297276}" destId="{F0D1B2DD-BE6D-4434-984C-6DADB71E966A}" srcOrd="2" destOrd="0" parTransId="{522A6CC9-6F62-4450-AD74-CEC2BA130B37}" sibTransId="{CC5C9693-C7F5-4EF9-A90A-877AC9C4AB9B}"/>
    <dgm:cxn modelId="{A35D13A7-8120-41CA-A952-2B383CDBBCE0}" srcId="{C2300119-048E-4EDB-A2CA-D731AC297276}" destId="{39CEF8EB-2C7E-4BDC-A5EF-34E326F544D6}" srcOrd="0" destOrd="0" parTransId="{75F54537-6AE8-44F3-8666-35B0AF3B311E}" sibTransId="{2D17BE20-75C3-46B8-8069-5243AD71D76B}"/>
    <dgm:cxn modelId="{D61709C0-9AEC-415A-BBBD-35B4124F47C1}" type="presOf" srcId="{75F54537-6AE8-44F3-8666-35B0AF3B311E}" destId="{30A367C9-5733-40CE-AEF0-59D4A000BDBA}" srcOrd="0" destOrd="0" presId="urn:microsoft.com/office/officeart/2005/8/layout/hierarchy1"/>
    <dgm:cxn modelId="{F5281817-FBAA-4EBF-BA5F-5A45535D34C9}" srcId="{BE260250-B770-443F-8345-AD48D7532B35}" destId="{C2300119-048E-4EDB-A2CA-D731AC297276}" srcOrd="0" destOrd="0" parTransId="{2877F083-8CED-4C6C-8CB7-0F0C6B3D4D1C}" sibTransId="{0F75E86F-0554-48A3-8ADC-9BBC2C6AADBC}"/>
    <dgm:cxn modelId="{42FF7876-8DCE-42A5-9C4F-C0DB0B92D8C3}" type="presOf" srcId="{39CEF8EB-2C7E-4BDC-A5EF-34E326F544D6}" destId="{9D613116-88A7-4A9A-B6B6-8CE32F97A24F}" srcOrd="0" destOrd="0" presId="urn:microsoft.com/office/officeart/2005/8/layout/hierarchy1"/>
    <dgm:cxn modelId="{F7E6C1B4-2F11-4EB2-BB5C-EDC05C3C8B71}" srcId="{C2300119-048E-4EDB-A2CA-D731AC297276}" destId="{4E9CB2EC-C3EF-4970-8F44-A593B08D0BD1}" srcOrd="1" destOrd="0" parTransId="{AF16E4B4-504C-43BF-9924-242B2318F508}" sibTransId="{C5C1CA34-A63E-4C17-BB34-E9F3F9A98A20}"/>
    <dgm:cxn modelId="{C02F2908-A361-43A8-BA4A-C52F9B09D88D}" type="presOf" srcId="{BE260250-B770-443F-8345-AD48D7532B35}" destId="{FB15B0E5-818B-4982-815A-CCC6BFD75F41}" srcOrd="0" destOrd="0" presId="urn:microsoft.com/office/officeart/2005/8/layout/hierarchy1"/>
    <dgm:cxn modelId="{72B8FF4C-9038-482F-9273-53818DC3057A}" type="presParOf" srcId="{FB15B0E5-818B-4982-815A-CCC6BFD75F41}" destId="{15808864-78E8-4C79-BA4A-10BBAF3CB574}" srcOrd="0" destOrd="0" presId="urn:microsoft.com/office/officeart/2005/8/layout/hierarchy1"/>
    <dgm:cxn modelId="{69BBCDD6-0452-4E97-92CD-E18DD2DF92DD}" type="presParOf" srcId="{15808864-78E8-4C79-BA4A-10BBAF3CB574}" destId="{262C77D1-1F7F-4DC8-A9D2-6FDD5E2A2C43}" srcOrd="0" destOrd="0" presId="urn:microsoft.com/office/officeart/2005/8/layout/hierarchy1"/>
    <dgm:cxn modelId="{35D3669A-952B-45BE-AF76-833CCF8111B5}" type="presParOf" srcId="{262C77D1-1F7F-4DC8-A9D2-6FDD5E2A2C43}" destId="{E14292EF-DECC-4913-865E-CBFBCDB7F549}" srcOrd="0" destOrd="0" presId="urn:microsoft.com/office/officeart/2005/8/layout/hierarchy1"/>
    <dgm:cxn modelId="{07F3ADE0-F302-496D-89CA-93590E054431}" type="presParOf" srcId="{262C77D1-1F7F-4DC8-A9D2-6FDD5E2A2C43}" destId="{27C84AF1-3CA6-4F7B-847D-D56FFF2A0271}" srcOrd="1" destOrd="0" presId="urn:microsoft.com/office/officeart/2005/8/layout/hierarchy1"/>
    <dgm:cxn modelId="{75BFD689-A4C0-4866-AE52-AA99903A70EA}" type="presParOf" srcId="{15808864-78E8-4C79-BA4A-10BBAF3CB574}" destId="{C379A59C-662A-49DC-943C-3BF5B1ABFDDC}" srcOrd="1" destOrd="0" presId="urn:microsoft.com/office/officeart/2005/8/layout/hierarchy1"/>
    <dgm:cxn modelId="{CE9D6200-A765-48A3-974D-20858A01DF97}" type="presParOf" srcId="{C379A59C-662A-49DC-943C-3BF5B1ABFDDC}" destId="{30A367C9-5733-40CE-AEF0-59D4A000BDBA}" srcOrd="0" destOrd="0" presId="urn:microsoft.com/office/officeart/2005/8/layout/hierarchy1"/>
    <dgm:cxn modelId="{B58FA726-2E6E-4D56-86EB-88195A277ABD}" type="presParOf" srcId="{C379A59C-662A-49DC-943C-3BF5B1ABFDDC}" destId="{98C84D05-E078-40A1-921F-C1E165C28BCD}" srcOrd="1" destOrd="0" presId="urn:microsoft.com/office/officeart/2005/8/layout/hierarchy1"/>
    <dgm:cxn modelId="{BDA06748-279A-477B-AD58-1C71367ADB4A}" type="presParOf" srcId="{98C84D05-E078-40A1-921F-C1E165C28BCD}" destId="{090A00CB-A104-4281-9E55-54312752A15F}" srcOrd="0" destOrd="0" presId="urn:microsoft.com/office/officeart/2005/8/layout/hierarchy1"/>
    <dgm:cxn modelId="{55C9D13C-E6C1-4ACF-9F81-35FCEC25E812}" type="presParOf" srcId="{090A00CB-A104-4281-9E55-54312752A15F}" destId="{732A9074-3B4E-463C-BC98-7796F871AAB4}" srcOrd="0" destOrd="0" presId="urn:microsoft.com/office/officeart/2005/8/layout/hierarchy1"/>
    <dgm:cxn modelId="{1B93ADC2-729C-4928-9046-4A6644BA52EC}" type="presParOf" srcId="{090A00CB-A104-4281-9E55-54312752A15F}" destId="{9D613116-88A7-4A9A-B6B6-8CE32F97A24F}" srcOrd="1" destOrd="0" presId="urn:microsoft.com/office/officeart/2005/8/layout/hierarchy1"/>
    <dgm:cxn modelId="{4ADA75AA-E4B0-44F3-AE6E-615F0879436D}" type="presParOf" srcId="{98C84D05-E078-40A1-921F-C1E165C28BCD}" destId="{E6B29C25-CC3F-4CB2-A013-E2D766977C24}" srcOrd="1" destOrd="0" presId="urn:microsoft.com/office/officeart/2005/8/layout/hierarchy1"/>
    <dgm:cxn modelId="{82C8836A-F1FA-4D8F-9382-1AE61C355D75}" type="presParOf" srcId="{C379A59C-662A-49DC-943C-3BF5B1ABFDDC}" destId="{3AB5DBB9-A143-4050-9AB4-8D1587322A6B}" srcOrd="2" destOrd="0" presId="urn:microsoft.com/office/officeart/2005/8/layout/hierarchy1"/>
    <dgm:cxn modelId="{FF99625C-E102-466A-AA78-D8AD94F14952}" type="presParOf" srcId="{C379A59C-662A-49DC-943C-3BF5B1ABFDDC}" destId="{E462154B-1484-44A6-AE58-C6BF40517E23}" srcOrd="3" destOrd="0" presId="urn:microsoft.com/office/officeart/2005/8/layout/hierarchy1"/>
    <dgm:cxn modelId="{4873A91D-34F4-4A47-9BA6-64CA72172341}" type="presParOf" srcId="{E462154B-1484-44A6-AE58-C6BF40517E23}" destId="{1CB2DA56-8BF3-42EA-9040-9928C46E928A}" srcOrd="0" destOrd="0" presId="urn:microsoft.com/office/officeart/2005/8/layout/hierarchy1"/>
    <dgm:cxn modelId="{F0A4B648-6E2A-412B-A72D-C081B6FF30B2}" type="presParOf" srcId="{1CB2DA56-8BF3-42EA-9040-9928C46E928A}" destId="{97ABC6F1-3CCE-45EB-BBF1-8E21667C257A}" srcOrd="0" destOrd="0" presId="urn:microsoft.com/office/officeart/2005/8/layout/hierarchy1"/>
    <dgm:cxn modelId="{D2225001-62AE-42E7-BC43-C4F1D17212BB}" type="presParOf" srcId="{1CB2DA56-8BF3-42EA-9040-9928C46E928A}" destId="{7DE4F937-FE06-44F9-AE70-428CE47D773D}" srcOrd="1" destOrd="0" presId="urn:microsoft.com/office/officeart/2005/8/layout/hierarchy1"/>
    <dgm:cxn modelId="{E8C80584-8718-47E8-B2C2-6871369D8979}" type="presParOf" srcId="{E462154B-1484-44A6-AE58-C6BF40517E23}" destId="{4EE3BC25-1D89-4385-AEC9-C22A7622B430}" srcOrd="1" destOrd="0" presId="urn:microsoft.com/office/officeart/2005/8/layout/hierarchy1"/>
    <dgm:cxn modelId="{2C12B562-1614-4093-BC02-52B6B30723AE}" type="presParOf" srcId="{C379A59C-662A-49DC-943C-3BF5B1ABFDDC}" destId="{90356D39-2920-4AED-89B0-D40011B57312}" srcOrd="4" destOrd="0" presId="urn:microsoft.com/office/officeart/2005/8/layout/hierarchy1"/>
    <dgm:cxn modelId="{9437AABA-B3EB-4CFD-8753-85166BEF00D8}" type="presParOf" srcId="{C379A59C-662A-49DC-943C-3BF5B1ABFDDC}" destId="{2D16D02C-7D7A-4AEA-A458-49DD8D8E699F}" srcOrd="5" destOrd="0" presId="urn:microsoft.com/office/officeart/2005/8/layout/hierarchy1"/>
    <dgm:cxn modelId="{C76FD406-1410-47C3-869D-6F9E2069341E}" type="presParOf" srcId="{2D16D02C-7D7A-4AEA-A458-49DD8D8E699F}" destId="{6F9E89DF-28C0-4593-8107-D82BD1217DF1}" srcOrd="0" destOrd="0" presId="urn:microsoft.com/office/officeart/2005/8/layout/hierarchy1"/>
    <dgm:cxn modelId="{03905A41-4AA1-4244-8DE0-C7608E51AFC6}" type="presParOf" srcId="{6F9E89DF-28C0-4593-8107-D82BD1217DF1}" destId="{52A76B4E-9E16-42CB-ACF7-774FFD97E61D}" srcOrd="0" destOrd="0" presId="urn:microsoft.com/office/officeart/2005/8/layout/hierarchy1"/>
    <dgm:cxn modelId="{34216382-C4FA-45EB-A2D2-A44BC6D02685}" type="presParOf" srcId="{6F9E89DF-28C0-4593-8107-D82BD1217DF1}" destId="{CBAACC39-0081-4AD2-A107-C8D4E3C0CAC0}" srcOrd="1" destOrd="0" presId="urn:microsoft.com/office/officeart/2005/8/layout/hierarchy1"/>
    <dgm:cxn modelId="{4D97249D-353D-4A9F-8BC6-66331C0258B0}" type="presParOf" srcId="{2D16D02C-7D7A-4AEA-A458-49DD8D8E699F}" destId="{B43020CD-69AA-4B04-BB46-133B79C2CC82}" srcOrd="1" destOrd="0" presId="urn:microsoft.com/office/officeart/2005/8/layout/hierarchy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D30A2-E6FF-40EE-85DE-89E75D8D1794}">
      <dsp:nvSpPr>
        <dsp:cNvPr id="0" name=""/>
        <dsp:cNvSpPr/>
      </dsp:nvSpPr>
      <dsp:spPr>
        <a:xfrm>
          <a:off x="3525847" y="1201306"/>
          <a:ext cx="148717" cy="186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198"/>
              </a:lnTo>
              <a:lnTo>
                <a:pt x="148717" y="18631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1A75C-C916-4170-A8CA-9ED90670AA03}">
      <dsp:nvSpPr>
        <dsp:cNvPr id="0" name=""/>
        <dsp:cNvSpPr/>
      </dsp:nvSpPr>
      <dsp:spPr>
        <a:xfrm>
          <a:off x="3525847" y="1201306"/>
          <a:ext cx="148717" cy="115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997"/>
              </a:lnTo>
              <a:lnTo>
                <a:pt x="148717" y="11599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C7D0-AA06-4D95-AD58-45991CB65961}">
      <dsp:nvSpPr>
        <dsp:cNvPr id="0" name=""/>
        <dsp:cNvSpPr/>
      </dsp:nvSpPr>
      <dsp:spPr>
        <a:xfrm>
          <a:off x="3525847" y="1201306"/>
          <a:ext cx="148717" cy="456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67"/>
              </a:lnTo>
              <a:lnTo>
                <a:pt x="148717" y="4560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D00A1-A847-4B2E-8DFD-0B35A0F681F5}">
      <dsp:nvSpPr>
        <dsp:cNvPr id="0" name=""/>
        <dsp:cNvSpPr/>
      </dsp:nvSpPr>
      <dsp:spPr>
        <a:xfrm>
          <a:off x="2792392" y="496186"/>
          <a:ext cx="1130035" cy="20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92"/>
              </a:lnTo>
              <a:lnTo>
                <a:pt x="1130035" y="105292"/>
              </a:lnTo>
              <a:lnTo>
                <a:pt x="1130035" y="2093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202B3-87DF-429F-B18F-53B6BB8CF0DB}">
      <dsp:nvSpPr>
        <dsp:cNvPr id="0" name=""/>
        <dsp:cNvSpPr/>
      </dsp:nvSpPr>
      <dsp:spPr>
        <a:xfrm>
          <a:off x="1127558" y="1205356"/>
          <a:ext cx="148717" cy="115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997"/>
              </a:lnTo>
              <a:lnTo>
                <a:pt x="148717" y="11599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45725-6849-4659-991B-6DDD6C68A8D7}">
      <dsp:nvSpPr>
        <dsp:cNvPr id="0" name=""/>
        <dsp:cNvSpPr/>
      </dsp:nvSpPr>
      <dsp:spPr>
        <a:xfrm>
          <a:off x="1127558" y="1205356"/>
          <a:ext cx="148717" cy="456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67"/>
              </a:lnTo>
              <a:lnTo>
                <a:pt x="148717" y="45606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DC150-4D7B-4DA3-AF97-807BB443DC60}">
      <dsp:nvSpPr>
        <dsp:cNvPr id="0" name=""/>
        <dsp:cNvSpPr/>
      </dsp:nvSpPr>
      <dsp:spPr>
        <a:xfrm>
          <a:off x="1524139" y="496186"/>
          <a:ext cx="1268253" cy="213444"/>
        </a:xfrm>
        <a:custGeom>
          <a:avLst/>
          <a:gdLst/>
          <a:ahLst/>
          <a:cxnLst/>
          <a:rect l="0" t="0" r="0" b="0"/>
          <a:pathLst>
            <a:path>
              <a:moveTo>
                <a:pt x="1268253" y="0"/>
              </a:moveTo>
              <a:lnTo>
                <a:pt x="1268253" y="109342"/>
              </a:lnTo>
              <a:lnTo>
                <a:pt x="0" y="109342"/>
              </a:lnTo>
              <a:lnTo>
                <a:pt x="0" y="2134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40C31-8A4F-43F3-A065-EA49AA16E56D}">
      <dsp:nvSpPr>
        <dsp:cNvPr id="0" name=""/>
        <dsp:cNvSpPr/>
      </dsp:nvSpPr>
      <dsp:spPr>
        <a:xfrm>
          <a:off x="2164219" y="461"/>
          <a:ext cx="1256346" cy="495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PRESIDÊNCIA</a:t>
          </a:r>
        </a:p>
      </dsp:txBody>
      <dsp:txXfrm>
        <a:off x="2164219" y="461"/>
        <a:ext cx="1256346" cy="495725"/>
      </dsp:txXfrm>
    </dsp:sp>
    <dsp:sp modelId="{04FE5EE3-D308-4AEF-BC79-9168BFCBC847}">
      <dsp:nvSpPr>
        <dsp:cNvPr id="0" name=""/>
        <dsp:cNvSpPr/>
      </dsp:nvSpPr>
      <dsp:spPr>
        <a:xfrm>
          <a:off x="1028413" y="709631"/>
          <a:ext cx="991450" cy="4957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Setor Américas</a:t>
          </a:r>
        </a:p>
      </dsp:txBody>
      <dsp:txXfrm>
        <a:off x="1028413" y="709631"/>
        <a:ext cx="991450" cy="495725"/>
      </dsp:txXfrm>
    </dsp:sp>
    <dsp:sp modelId="{7F89C484-AD61-45E8-97E3-252E98B8458A}">
      <dsp:nvSpPr>
        <dsp:cNvPr id="0" name=""/>
        <dsp:cNvSpPr/>
      </dsp:nvSpPr>
      <dsp:spPr>
        <a:xfrm>
          <a:off x="1276276" y="1413561"/>
          <a:ext cx="991450" cy="49572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Projeto Canadá</a:t>
          </a:r>
        </a:p>
      </dsp:txBody>
      <dsp:txXfrm>
        <a:off x="1276276" y="1413561"/>
        <a:ext cx="991450" cy="495725"/>
      </dsp:txXfrm>
    </dsp:sp>
    <dsp:sp modelId="{129B6DCC-9FCC-4018-8B35-F07220DE7F54}">
      <dsp:nvSpPr>
        <dsp:cNvPr id="0" name=""/>
        <dsp:cNvSpPr/>
      </dsp:nvSpPr>
      <dsp:spPr>
        <a:xfrm>
          <a:off x="1276276" y="2117491"/>
          <a:ext cx="991450" cy="49572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Projeto America do Sul</a:t>
          </a:r>
        </a:p>
      </dsp:txBody>
      <dsp:txXfrm>
        <a:off x="1276276" y="2117491"/>
        <a:ext cx="991450" cy="495725"/>
      </dsp:txXfrm>
    </dsp:sp>
    <dsp:sp modelId="{BA8574A7-A499-4646-9A9E-D6F4EDFDE433}">
      <dsp:nvSpPr>
        <dsp:cNvPr id="0" name=""/>
        <dsp:cNvSpPr/>
      </dsp:nvSpPr>
      <dsp:spPr>
        <a:xfrm>
          <a:off x="3426702" y="705581"/>
          <a:ext cx="991450" cy="4957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Setor Oriental</a:t>
          </a:r>
        </a:p>
      </dsp:txBody>
      <dsp:txXfrm>
        <a:off x="3426702" y="705581"/>
        <a:ext cx="991450" cy="495725"/>
      </dsp:txXfrm>
    </dsp:sp>
    <dsp:sp modelId="{8375AB5A-4E8E-460A-B5C4-6FF3640209A4}">
      <dsp:nvSpPr>
        <dsp:cNvPr id="0" name=""/>
        <dsp:cNvSpPr/>
      </dsp:nvSpPr>
      <dsp:spPr>
        <a:xfrm>
          <a:off x="3674565" y="1409511"/>
          <a:ext cx="991450" cy="49572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Projeto Japão</a:t>
          </a:r>
        </a:p>
      </dsp:txBody>
      <dsp:txXfrm>
        <a:off x="3674565" y="1409511"/>
        <a:ext cx="991450" cy="495725"/>
      </dsp:txXfrm>
    </dsp:sp>
    <dsp:sp modelId="{BFF09C33-FA7B-4817-AF23-354EDFE0D764}">
      <dsp:nvSpPr>
        <dsp:cNvPr id="0" name=""/>
        <dsp:cNvSpPr/>
      </dsp:nvSpPr>
      <dsp:spPr>
        <a:xfrm>
          <a:off x="3674565" y="2113440"/>
          <a:ext cx="991450" cy="49572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Projeto China</a:t>
          </a:r>
        </a:p>
      </dsp:txBody>
      <dsp:txXfrm>
        <a:off x="3674565" y="2113440"/>
        <a:ext cx="991450" cy="495725"/>
      </dsp:txXfrm>
    </dsp:sp>
    <dsp:sp modelId="{75D594E1-C1D4-453F-B685-AD6C38564370}">
      <dsp:nvSpPr>
        <dsp:cNvPr id="0" name=""/>
        <dsp:cNvSpPr/>
      </dsp:nvSpPr>
      <dsp:spPr>
        <a:xfrm>
          <a:off x="3674565" y="2816642"/>
          <a:ext cx="991450" cy="495725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Projeto Coréia</a:t>
          </a:r>
        </a:p>
      </dsp:txBody>
      <dsp:txXfrm>
        <a:off x="3674565" y="2816642"/>
        <a:ext cx="991450" cy="4957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48758-C4A3-4299-8633-C0D90A161ED7}">
      <dsp:nvSpPr>
        <dsp:cNvPr id="0" name=""/>
        <dsp:cNvSpPr/>
      </dsp:nvSpPr>
      <dsp:spPr>
        <a:xfrm>
          <a:off x="5777669" y="1771192"/>
          <a:ext cx="232238" cy="712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197"/>
              </a:lnTo>
              <a:lnTo>
                <a:pt x="232238" y="7121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3719F-DCE5-4EFE-812F-208DEE6EDAE3}">
      <dsp:nvSpPr>
        <dsp:cNvPr id="0" name=""/>
        <dsp:cNvSpPr/>
      </dsp:nvSpPr>
      <dsp:spPr>
        <a:xfrm>
          <a:off x="3586888" y="671931"/>
          <a:ext cx="2810083" cy="32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66"/>
              </a:lnTo>
              <a:lnTo>
                <a:pt x="2810083" y="162566"/>
              </a:lnTo>
              <a:lnTo>
                <a:pt x="2810083" y="3251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C37F5-D89B-457E-A843-C142F70B632D}">
      <dsp:nvSpPr>
        <dsp:cNvPr id="0" name=""/>
        <dsp:cNvSpPr/>
      </dsp:nvSpPr>
      <dsp:spPr>
        <a:xfrm>
          <a:off x="3904280" y="1771192"/>
          <a:ext cx="232238" cy="157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463"/>
              </a:lnTo>
              <a:lnTo>
                <a:pt x="232238" y="15744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CCFBB-69A5-4273-A609-D5436DC74AE4}">
      <dsp:nvSpPr>
        <dsp:cNvPr id="0" name=""/>
        <dsp:cNvSpPr/>
      </dsp:nvSpPr>
      <dsp:spPr>
        <a:xfrm>
          <a:off x="3904280" y="1771192"/>
          <a:ext cx="232238" cy="618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810"/>
              </a:lnTo>
              <a:lnTo>
                <a:pt x="232238" y="6188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2EAE4-A83F-4932-AE3C-E936C7A37320}">
      <dsp:nvSpPr>
        <dsp:cNvPr id="0" name=""/>
        <dsp:cNvSpPr/>
      </dsp:nvSpPr>
      <dsp:spPr>
        <a:xfrm>
          <a:off x="3586888" y="671931"/>
          <a:ext cx="936694" cy="325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566"/>
              </a:lnTo>
              <a:lnTo>
                <a:pt x="936694" y="162566"/>
              </a:lnTo>
              <a:lnTo>
                <a:pt x="936694" y="3251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AD0D0-52BC-46E0-BFF5-AF20C371FE22}">
      <dsp:nvSpPr>
        <dsp:cNvPr id="0" name=""/>
        <dsp:cNvSpPr/>
      </dsp:nvSpPr>
      <dsp:spPr>
        <a:xfrm>
          <a:off x="2030891" y="1771192"/>
          <a:ext cx="232238" cy="167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380"/>
              </a:lnTo>
              <a:lnTo>
                <a:pt x="232238" y="16713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F05C7-DDB9-4B7B-813D-56130AE85B6A}">
      <dsp:nvSpPr>
        <dsp:cNvPr id="0" name=""/>
        <dsp:cNvSpPr/>
      </dsp:nvSpPr>
      <dsp:spPr>
        <a:xfrm>
          <a:off x="2030891" y="1771192"/>
          <a:ext cx="232238" cy="642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58"/>
              </a:lnTo>
              <a:lnTo>
                <a:pt x="232238" y="6421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6A485-A00F-4EB8-84D9-3F0AE42814BA}">
      <dsp:nvSpPr>
        <dsp:cNvPr id="0" name=""/>
        <dsp:cNvSpPr/>
      </dsp:nvSpPr>
      <dsp:spPr>
        <a:xfrm>
          <a:off x="2650193" y="671931"/>
          <a:ext cx="936694" cy="325133"/>
        </a:xfrm>
        <a:custGeom>
          <a:avLst/>
          <a:gdLst/>
          <a:ahLst/>
          <a:cxnLst/>
          <a:rect l="0" t="0" r="0" b="0"/>
          <a:pathLst>
            <a:path>
              <a:moveTo>
                <a:pt x="936694" y="0"/>
              </a:moveTo>
              <a:lnTo>
                <a:pt x="936694" y="162566"/>
              </a:lnTo>
              <a:lnTo>
                <a:pt x="0" y="162566"/>
              </a:lnTo>
              <a:lnTo>
                <a:pt x="0" y="3251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405CB-9B03-414B-85CF-3A3453EB754E}">
      <dsp:nvSpPr>
        <dsp:cNvPr id="0" name=""/>
        <dsp:cNvSpPr/>
      </dsp:nvSpPr>
      <dsp:spPr>
        <a:xfrm>
          <a:off x="157502" y="1771192"/>
          <a:ext cx="232238" cy="195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182"/>
              </a:lnTo>
              <a:lnTo>
                <a:pt x="232238" y="19531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FEA06-D768-4D3B-B7E8-0E3482EF4E61}">
      <dsp:nvSpPr>
        <dsp:cNvPr id="0" name=""/>
        <dsp:cNvSpPr/>
      </dsp:nvSpPr>
      <dsp:spPr>
        <a:xfrm>
          <a:off x="157502" y="1771192"/>
          <a:ext cx="232238" cy="123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936"/>
              </a:lnTo>
              <a:lnTo>
                <a:pt x="232238" y="12369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CC213-14FA-406D-9A86-83485C7969CE}">
      <dsp:nvSpPr>
        <dsp:cNvPr id="0" name=""/>
        <dsp:cNvSpPr/>
      </dsp:nvSpPr>
      <dsp:spPr>
        <a:xfrm>
          <a:off x="157502" y="1771192"/>
          <a:ext cx="232238" cy="52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89"/>
              </a:lnTo>
              <a:lnTo>
                <a:pt x="232238" y="52068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EA21D-C21E-45F5-A982-5E6B8C90C709}">
      <dsp:nvSpPr>
        <dsp:cNvPr id="0" name=""/>
        <dsp:cNvSpPr/>
      </dsp:nvSpPr>
      <dsp:spPr>
        <a:xfrm>
          <a:off x="776804" y="671931"/>
          <a:ext cx="2810083" cy="325133"/>
        </a:xfrm>
        <a:custGeom>
          <a:avLst/>
          <a:gdLst/>
          <a:ahLst/>
          <a:cxnLst/>
          <a:rect l="0" t="0" r="0" b="0"/>
          <a:pathLst>
            <a:path>
              <a:moveTo>
                <a:pt x="2810083" y="0"/>
              </a:moveTo>
              <a:lnTo>
                <a:pt x="2810083" y="162566"/>
              </a:lnTo>
              <a:lnTo>
                <a:pt x="0" y="162566"/>
              </a:lnTo>
              <a:lnTo>
                <a:pt x="0" y="3251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9360B-9C8F-4124-8540-89ED0E290B7A}">
      <dsp:nvSpPr>
        <dsp:cNvPr id="0" name=""/>
        <dsp:cNvSpPr/>
      </dsp:nvSpPr>
      <dsp:spPr>
        <a:xfrm>
          <a:off x="2615806" y="184524"/>
          <a:ext cx="1942162" cy="487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PRESIDÊNCIA</a:t>
          </a:r>
        </a:p>
      </dsp:txBody>
      <dsp:txXfrm>
        <a:off x="2615806" y="184524"/>
        <a:ext cx="1942162" cy="487406"/>
      </dsp:txXfrm>
    </dsp:sp>
    <dsp:sp modelId="{A4E4ACF7-CADB-4C54-982A-566BDDEF3C00}">
      <dsp:nvSpPr>
        <dsp:cNvPr id="0" name=""/>
        <dsp:cNvSpPr/>
      </dsp:nvSpPr>
      <dsp:spPr>
        <a:xfrm>
          <a:off x="2676" y="997064"/>
          <a:ext cx="1548255" cy="7741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Programa de avaliação 1</a:t>
          </a:r>
        </a:p>
      </dsp:txBody>
      <dsp:txXfrm>
        <a:off x="2676" y="997064"/>
        <a:ext cx="1548255" cy="774127"/>
      </dsp:txXfrm>
    </dsp:sp>
    <dsp:sp modelId="{E84F8BEF-B242-4BE8-9FD4-74E543425759}">
      <dsp:nvSpPr>
        <dsp:cNvPr id="0" name=""/>
        <dsp:cNvSpPr/>
      </dsp:nvSpPr>
      <dsp:spPr>
        <a:xfrm>
          <a:off x="389740" y="2096326"/>
          <a:ext cx="953849" cy="391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Etapa 1</a:t>
          </a:r>
        </a:p>
      </dsp:txBody>
      <dsp:txXfrm>
        <a:off x="389740" y="2096326"/>
        <a:ext cx="953849" cy="391112"/>
      </dsp:txXfrm>
    </dsp:sp>
    <dsp:sp modelId="{B6F76134-C803-452C-8BA3-BDF385716BBA}">
      <dsp:nvSpPr>
        <dsp:cNvPr id="0" name=""/>
        <dsp:cNvSpPr/>
      </dsp:nvSpPr>
      <dsp:spPr>
        <a:xfrm>
          <a:off x="389740" y="2812572"/>
          <a:ext cx="953849" cy="391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Etapa 2</a:t>
          </a:r>
        </a:p>
      </dsp:txBody>
      <dsp:txXfrm>
        <a:off x="389740" y="2812572"/>
        <a:ext cx="953849" cy="391112"/>
      </dsp:txXfrm>
    </dsp:sp>
    <dsp:sp modelId="{A7760630-13D9-43D8-B9B5-E15355AD6498}">
      <dsp:nvSpPr>
        <dsp:cNvPr id="0" name=""/>
        <dsp:cNvSpPr/>
      </dsp:nvSpPr>
      <dsp:spPr>
        <a:xfrm>
          <a:off x="389740" y="3528818"/>
          <a:ext cx="953849" cy="391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Etapa 3</a:t>
          </a:r>
        </a:p>
      </dsp:txBody>
      <dsp:txXfrm>
        <a:off x="389740" y="3528818"/>
        <a:ext cx="953849" cy="391112"/>
      </dsp:txXfrm>
    </dsp:sp>
    <dsp:sp modelId="{16442150-E025-4580-89B5-B37460760608}">
      <dsp:nvSpPr>
        <dsp:cNvPr id="0" name=""/>
        <dsp:cNvSpPr/>
      </dsp:nvSpPr>
      <dsp:spPr>
        <a:xfrm>
          <a:off x="1876065" y="997064"/>
          <a:ext cx="1548255" cy="7741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Avaliação de desempenho</a:t>
          </a:r>
        </a:p>
      </dsp:txBody>
      <dsp:txXfrm>
        <a:off x="1876065" y="997064"/>
        <a:ext cx="1548255" cy="774127"/>
      </dsp:txXfrm>
    </dsp:sp>
    <dsp:sp modelId="{BDC562FB-5F89-4CBB-B084-963E4178EA30}">
      <dsp:nvSpPr>
        <dsp:cNvPr id="0" name=""/>
        <dsp:cNvSpPr/>
      </dsp:nvSpPr>
      <dsp:spPr>
        <a:xfrm>
          <a:off x="2263129" y="2096326"/>
          <a:ext cx="1096691" cy="63404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Requisitos e habilidades</a:t>
          </a:r>
        </a:p>
      </dsp:txBody>
      <dsp:txXfrm>
        <a:off x="2263129" y="2096326"/>
        <a:ext cx="1096691" cy="634049"/>
      </dsp:txXfrm>
    </dsp:sp>
    <dsp:sp modelId="{4EEBE40D-25CB-4E3C-8871-F0F2F7899E6A}">
      <dsp:nvSpPr>
        <dsp:cNvPr id="0" name=""/>
        <dsp:cNvSpPr/>
      </dsp:nvSpPr>
      <dsp:spPr>
        <a:xfrm>
          <a:off x="2263129" y="3055509"/>
          <a:ext cx="1143386" cy="7741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Relatórios de dados</a:t>
          </a:r>
        </a:p>
      </dsp:txBody>
      <dsp:txXfrm>
        <a:off x="2263129" y="3055509"/>
        <a:ext cx="1143386" cy="774127"/>
      </dsp:txXfrm>
    </dsp:sp>
    <dsp:sp modelId="{14365839-227A-4C67-8990-511422FEBA98}">
      <dsp:nvSpPr>
        <dsp:cNvPr id="0" name=""/>
        <dsp:cNvSpPr/>
      </dsp:nvSpPr>
      <dsp:spPr>
        <a:xfrm>
          <a:off x="3749454" y="997064"/>
          <a:ext cx="1548255" cy="7741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Programa de avaliação 2</a:t>
          </a:r>
        </a:p>
      </dsp:txBody>
      <dsp:txXfrm>
        <a:off x="3749454" y="997064"/>
        <a:ext cx="1548255" cy="774127"/>
      </dsp:txXfrm>
    </dsp:sp>
    <dsp:sp modelId="{79DC5DAB-0B05-42D0-B3E1-262C57067B17}">
      <dsp:nvSpPr>
        <dsp:cNvPr id="0" name=""/>
        <dsp:cNvSpPr/>
      </dsp:nvSpPr>
      <dsp:spPr>
        <a:xfrm>
          <a:off x="4136518" y="2096326"/>
          <a:ext cx="758474" cy="58735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Agentes</a:t>
          </a:r>
        </a:p>
      </dsp:txBody>
      <dsp:txXfrm>
        <a:off x="4136518" y="2096326"/>
        <a:ext cx="758474" cy="587353"/>
      </dsp:txXfrm>
    </dsp:sp>
    <dsp:sp modelId="{DBB386E9-BF21-4087-BB6D-A572BD97522C}">
      <dsp:nvSpPr>
        <dsp:cNvPr id="0" name=""/>
        <dsp:cNvSpPr/>
      </dsp:nvSpPr>
      <dsp:spPr>
        <a:xfrm>
          <a:off x="4136518" y="3008813"/>
          <a:ext cx="1548255" cy="6736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Programas de treinamento</a:t>
          </a:r>
        </a:p>
      </dsp:txBody>
      <dsp:txXfrm>
        <a:off x="4136518" y="3008813"/>
        <a:ext cx="1548255" cy="673684"/>
      </dsp:txXfrm>
    </dsp:sp>
    <dsp:sp modelId="{57AF218D-7877-477C-92CC-CC26E03A624D}">
      <dsp:nvSpPr>
        <dsp:cNvPr id="0" name=""/>
        <dsp:cNvSpPr/>
      </dsp:nvSpPr>
      <dsp:spPr>
        <a:xfrm>
          <a:off x="5622844" y="997064"/>
          <a:ext cx="1548255" cy="7741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Aplicação treinamento</a:t>
          </a:r>
        </a:p>
      </dsp:txBody>
      <dsp:txXfrm>
        <a:off x="5622844" y="997064"/>
        <a:ext cx="1548255" cy="774127"/>
      </dsp:txXfrm>
    </dsp:sp>
    <dsp:sp modelId="{E5C909FE-DFB8-4B7D-B52C-F999A91CD8FB}">
      <dsp:nvSpPr>
        <dsp:cNvPr id="0" name=""/>
        <dsp:cNvSpPr/>
      </dsp:nvSpPr>
      <dsp:spPr>
        <a:xfrm>
          <a:off x="6009907" y="2096326"/>
          <a:ext cx="1548255" cy="7741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Acompanhamento e desempenho</a:t>
          </a:r>
        </a:p>
      </dsp:txBody>
      <dsp:txXfrm>
        <a:off x="6009907" y="2096326"/>
        <a:ext cx="1548255" cy="7741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AAC50-AD46-497A-B1AA-1EDC7421A32B}">
      <dsp:nvSpPr>
        <dsp:cNvPr id="0" name=""/>
        <dsp:cNvSpPr/>
      </dsp:nvSpPr>
      <dsp:spPr>
        <a:xfrm>
          <a:off x="3677078" y="479269"/>
          <a:ext cx="2859808" cy="47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054"/>
              </a:lnTo>
              <a:lnTo>
                <a:pt x="2859808" y="321054"/>
              </a:lnTo>
              <a:lnTo>
                <a:pt x="2859808" y="4711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F4A52-FEC9-4CFA-BDD8-178ACE31CAEA}">
      <dsp:nvSpPr>
        <dsp:cNvPr id="0" name=""/>
        <dsp:cNvSpPr/>
      </dsp:nvSpPr>
      <dsp:spPr>
        <a:xfrm>
          <a:off x="4777013" y="1555718"/>
          <a:ext cx="741669" cy="120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033"/>
              </a:lnTo>
              <a:lnTo>
                <a:pt x="741669" y="1055033"/>
              </a:lnTo>
              <a:lnTo>
                <a:pt x="741669" y="1205098"/>
              </a:lnTo>
            </a:path>
          </a:pathLst>
        </a:custGeom>
        <a:noFill/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  <a:sp3d z="-110000"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E7F83DD-CEA8-45FE-A6AA-53FE94EC9437}">
      <dsp:nvSpPr>
        <dsp:cNvPr id="0" name=""/>
        <dsp:cNvSpPr/>
      </dsp:nvSpPr>
      <dsp:spPr>
        <a:xfrm>
          <a:off x="3677078" y="479269"/>
          <a:ext cx="1099934" cy="47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054"/>
              </a:lnTo>
              <a:lnTo>
                <a:pt x="1099934" y="321054"/>
              </a:lnTo>
              <a:lnTo>
                <a:pt x="1099934" y="4711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75954-1509-411F-96CD-71C234FFEBB1}">
      <dsp:nvSpPr>
        <dsp:cNvPr id="0" name=""/>
        <dsp:cNvSpPr/>
      </dsp:nvSpPr>
      <dsp:spPr>
        <a:xfrm>
          <a:off x="2797141" y="1555718"/>
          <a:ext cx="741669" cy="120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033"/>
              </a:lnTo>
              <a:lnTo>
                <a:pt x="741669" y="1055033"/>
              </a:lnTo>
              <a:lnTo>
                <a:pt x="741669" y="1205098"/>
              </a:lnTo>
            </a:path>
          </a:pathLst>
        </a:custGeom>
        <a:noFill/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52D607AA-7469-410D-A5FF-890D9735D7F5}">
      <dsp:nvSpPr>
        <dsp:cNvPr id="0" name=""/>
        <dsp:cNvSpPr/>
      </dsp:nvSpPr>
      <dsp:spPr>
        <a:xfrm>
          <a:off x="2797141" y="479269"/>
          <a:ext cx="879936" cy="471119"/>
        </a:xfrm>
        <a:custGeom>
          <a:avLst/>
          <a:gdLst/>
          <a:ahLst/>
          <a:cxnLst/>
          <a:rect l="0" t="0" r="0" b="0"/>
          <a:pathLst>
            <a:path>
              <a:moveTo>
                <a:pt x="879936" y="0"/>
              </a:moveTo>
              <a:lnTo>
                <a:pt x="879936" y="321054"/>
              </a:lnTo>
              <a:lnTo>
                <a:pt x="0" y="321054"/>
              </a:lnTo>
              <a:lnTo>
                <a:pt x="0" y="4711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37EC7-24C2-4F7C-9EA2-A40C777BF79F}">
      <dsp:nvSpPr>
        <dsp:cNvPr id="0" name=""/>
        <dsp:cNvSpPr/>
      </dsp:nvSpPr>
      <dsp:spPr>
        <a:xfrm>
          <a:off x="817269" y="1555718"/>
          <a:ext cx="741669" cy="1205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5033"/>
              </a:lnTo>
              <a:lnTo>
                <a:pt x="741669" y="1055033"/>
              </a:lnTo>
              <a:lnTo>
                <a:pt x="741669" y="1205098"/>
              </a:lnTo>
            </a:path>
          </a:pathLst>
        </a:custGeom>
        <a:noFill/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  <a:sp3d z="-11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4C61AF9-A3DE-44C7-A15D-67B0A6839866}">
      <dsp:nvSpPr>
        <dsp:cNvPr id="0" name=""/>
        <dsp:cNvSpPr/>
      </dsp:nvSpPr>
      <dsp:spPr>
        <a:xfrm>
          <a:off x="817269" y="479269"/>
          <a:ext cx="2859808" cy="471119"/>
        </a:xfrm>
        <a:custGeom>
          <a:avLst/>
          <a:gdLst/>
          <a:ahLst/>
          <a:cxnLst/>
          <a:rect l="0" t="0" r="0" b="0"/>
          <a:pathLst>
            <a:path>
              <a:moveTo>
                <a:pt x="2859808" y="0"/>
              </a:moveTo>
              <a:lnTo>
                <a:pt x="2859808" y="321054"/>
              </a:lnTo>
              <a:lnTo>
                <a:pt x="0" y="321054"/>
              </a:lnTo>
              <a:lnTo>
                <a:pt x="0" y="4711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9A12-F10B-4BD2-9CCB-B995270A99F5}">
      <dsp:nvSpPr>
        <dsp:cNvPr id="0" name=""/>
        <dsp:cNvSpPr/>
      </dsp:nvSpPr>
      <dsp:spPr>
        <a:xfrm>
          <a:off x="2867130" y="6077"/>
          <a:ext cx="1619895" cy="473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F66491-A780-4486-B7BE-9A5AD95C6AC6}">
      <dsp:nvSpPr>
        <dsp:cNvPr id="0" name=""/>
        <dsp:cNvSpPr/>
      </dsp:nvSpPr>
      <dsp:spPr>
        <a:xfrm>
          <a:off x="3047119" y="177066"/>
          <a:ext cx="1619895" cy="47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PRESIDÊNCIA</a:t>
          </a:r>
        </a:p>
      </dsp:txBody>
      <dsp:txXfrm>
        <a:off x="3060978" y="190925"/>
        <a:ext cx="1592177" cy="445473"/>
      </dsp:txXfrm>
    </dsp:sp>
    <dsp:sp modelId="{C29A3F5C-3413-4FF8-907B-C6EA359FE761}">
      <dsp:nvSpPr>
        <dsp:cNvPr id="0" name=""/>
        <dsp:cNvSpPr/>
      </dsp:nvSpPr>
      <dsp:spPr>
        <a:xfrm>
          <a:off x="117320" y="950388"/>
          <a:ext cx="1399897" cy="605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882036-BD92-4C2B-AEF7-F6C5C92DED23}">
      <dsp:nvSpPr>
        <dsp:cNvPr id="0" name=""/>
        <dsp:cNvSpPr/>
      </dsp:nvSpPr>
      <dsp:spPr>
        <a:xfrm>
          <a:off x="297309" y="1121377"/>
          <a:ext cx="1399897" cy="6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Dpto. A</a:t>
          </a:r>
        </a:p>
      </dsp:txBody>
      <dsp:txXfrm>
        <a:off x="315039" y="1139107"/>
        <a:ext cx="1364437" cy="569870"/>
      </dsp:txXfrm>
    </dsp:sp>
    <dsp:sp modelId="{E8D10927-8374-4FEA-9AAF-E036E11E2BB5}">
      <dsp:nvSpPr>
        <dsp:cNvPr id="0" name=""/>
        <dsp:cNvSpPr/>
      </dsp:nvSpPr>
      <dsp:spPr>
        <a:xfrm>
          <a:off x="748990" y="2760817"/>
          <a:ext cx="1619895" cy="10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8D0A48-DB6C-4DDA-B407-2C95D4F26717}">
      <dsp:nvSpPr>
        <dsp:cNvPr id="0" name=""/>
        <dsp:cNvSpPr/>
      </dsp:nvSpPr>
      <dsp:spPr>
        <a:xfrm>
          <a:off x="928979" y="2931806"/>
          <a:ext cx="1619895" cy="1028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Programa 1</a:t>
          </a:r>
        </a:p>
      </dsp:txBody>
      <dsp:txXfrm>
        <a:off x="959107" y="2961934"/>
        <a:ext cx="1559639" cy="968377"/>
      </dsp:txXfrm>
    </dsp:sp>
    <dsp:sp modelId="{510B2954-218C-4100-BD46-1BBA959914E6}">
      <dsp:nvSpPr>
        <dsp:cNvPr id="0" name=""/>
        <dsp:cNvSpPr/>
      </dsp:nvSpPr>
      <dsp:spPr>
        <a:xfrm>
          <a:off x="2097192" y="950388"/>
          <a:ext cx="1399897" cy="605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1A5826-0A00-48CE-8D31-174FCA57CF48}">
      <dsp:nvSpPr>
        <dsp:cNvPr id="0" name=""/>
        <dsp:cNvSpPr/>
      </dsp:nvSpPr>
      <dsp:spPr>
        <a:xfrm>
          <a:off x="2277181" y="1121377"/>
          <a:ext cx="1399897" cy="6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Dpto. B</a:t>
          </a:r>
        </a:p>
      </dsp:txBody>
      <dsp:txXfrm>
        <a:off x="2294911" y="1139107"/>
        <a:ext cx="1364437" cy="569870"/>
      </dsp:txXfrm>
    </dsp:sp>
    <dsp:sp modelId="{2748B760-BDA8-44A1-A511-177FB5319B89}">
      <dsp:nvSpPr>
        <dsp:cNvPr id="0" name=""/>
        <dsp:cNvSpPr/>
      </dsp:nvSpPr>
      <dsp:spPr>
        <a:xfrm>
          <a:off x="2728862" y="2760817"/>
          <a:ext cx="1619895" cy="10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CD43C8-BDFF-427B-9706-003306E7E31E}">
      <dsp:nvSpPr>
        <dsp:cNvPr id="0" name=""/>
        <dsp:cNvSpPr/>
      </dsp:nvSpPr>
      <dsp:spPr>
        <a:xfrm>
          <a:off x="2908851" y="2931806"/>
          <a:ext cx="1619895" cy="1028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Programa 2</a:t>
          </a:r>
        </a:p>
      </dsp:txBody>
      <dsp:txXfrm>
        <a:off x="2938979" y="2961934"/>
        <a:ext cx="1559639" cy="968377"/>
      </dsp:txXfrm>
    </dsp:sp>
    <dsp:sp modelId="{B2DA9C15-701B-4DD9-A8ED-41F20079D9D4}">
      <dsp:nvSpPr>
        <dsp:cNvPr id="0" name=""/>
        <dsp:cNvSpPr/>
      </dsp:nvSpPr>
      <dsp:spPr>
        <a:xfrm>
          <a:off x="4077064" y="950388"/>
          <a:ext cx="1399897" cy="605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92ABE6-A9C6-4964-9212-566F83A8A43E}">
      <dsp:nvSpPr>
        <dsp:cNvPr id="0" name=""/>
        <dsp:cNvSpPr/>
      </dsp:nvSpPr>
      <dsp:spPr>
        <a:xfrm>
          <a:off x="4257052" y="1121377"/>
          <a:ext cx="1399897" cy="6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Dpto. C</a:t>
          </a:r>
        </a:p>
      </dsp:txBody>
      <dsp:txXfrm>
        <a:off x="4274782" y="1139107"/>
        <a:ext cx="1364437" cy="569870"/>
      </dsp:txXfrm>
    </dsp:sp>
    <dsp:sp modelId="{A0441146-58A0-4EC4-B879-9E7F70B6C479}">
      <dsp:nvSpPr>
        <dsp:cNvPr id="0" name=""/>
        <dsp:cNvSpPr/>
      </dsp:nvSpPr>
      <dsp:spPr>
        <a:xfrm>
          <a:off x="4708734" y="2760817"/>
          <a:ext cx="1619895" cy="10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43ACF6-79A1-485A-96A7-98FB35AE7736}">
      <dsp:nvSpPr>
        <dsp:cNvPr id="0" name=""/>
        <dsp:cNvSpPr/>
      </dsp:nvSpPr>
      <dsp:spPr>
        <a:xfrm>
          <a:off x="4888722" y="2931806"/>
          <a:ext cx="1619895" cy="1028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Programa 3</a:t>
          </a:r>
        </a:p>
      </dsp:txBody>
      <dsp:txXfrm>
        <a:off x="4918850" y="2961934"/>
        <a:ext cx="1559639" cy="968377"/>
      </dsp:txXfrm>
    </dsp:sp>
    <dsp:sp modelId="{7BD3EFF6-B0B2-4321-BE05-52CD799BFF7C}">
      <dsp:nvSpPr>
        <dsp:cNvPr id="0" name=""/>
        <dsp:cNvSpPr/>
      </dsp:nvSpPr>
      <dsp:spPr>
        <a:xfrm>
          <a:off x="5836938" y="950388"/>
          <a:ext cx="1399897" cy="605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9BB2A9-FE9C-418C-89EA-74FEBA026D39}">
      <dsp:nvSpPr>
        <dsp:cNvPr id="0" name=""/>
        <dsp:cNvSpPr/>
      </dsp:nvSpPr>
      <dsp:spPr>
        <a:xfrm>
          <a:off x="6016926" y="1121377"/>
          <a:ext cx="1399897" cy="605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Dpto. D</a:t>
          </a:r>
        </a:p>
      </dsp:txBody>
      <dsp:txXfrm>
        <a:off x="6034656" y="1139107"/>
        <a:ext cx="1364437" cy="5698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86B9-3F2B-4203-87DB-747B02DE2756}">
      <dsp:nvSpPr>
        <dsp:cNvPr id="0" name=""/>
        <dsp:cNvSpPr/>
      </dsp:nvSpPr>
      <dsp:spPr>
        <a:xfrm>
          <a:off x="3441991" y="988054"/>
          <a:ext cx="1900817" cy="45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34"/>
              </a:lnTo>
              <a:lnTo>
                <a:pt x="1900817" y="308234"/>
              </a:lnTo>
              <a:lnTo>
                <a:pt x="1900817" y="4523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8770D-88C7-48FA-B589-A05C427B19AB}">
      <dsp:nvSpPr>
        <dsp:cNvPr id="0" name=""/>
        <dsp:cNvSpPr/>
      </dsp:nvSpPr>
      <dsp:spPr>
        <a:xfrm>
          <a:off x="3441991" y="2427923"/>
          <a:ext cx="1900817" cy="452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34"/>
              </a:lnTo>
              <a:lnTo>
                <a:pt x="1900817" y="308234"/>
              </a:lnTo>
              <a:lnTo>
                <a:pt x="1900817" y="45230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5A8D6-5C36-4CB7-88C8-37B422834950}">
      <dsp:nvSpPr>
        <dsp:cNvPr id="0" name=""/>
        <dsp:cNvSpPr/>
      </dsp:nvSpPr>
      <dsp:spPr>
        <a:xfrm>
          <a:off x="3396271" y="2427923"/>
          <a:ext cx="91440" cy="452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30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8B47B-9BF2-4A00-95C4-78A128C7F056}">
      <dsp:nvSpPr>
        <dsp:cNvPr id="0" name=""/>
        <dsp:cNvSpPr/>
      </dsp:nvSpPr>
      <dsp:spPr>
        <a:xfrm>
          <a:off x="1541173" y="2427923"/>
          <a:ext cx="1900817" cy="452308"/>
        </a:xfrm>
        <a:custGeom>
          <a:avLst/>
          <a:gdLst/>
          <a:ahLst/>
          <a:cxnLst/>
          <a:rect l="0" t="0" r="0" b="0"/>
          <a:pathLst>
            <a:path>
              <a:moveTo>
                <a:pt x="1900817" y="0"/>
              </a:moveTo>
              <a:lnTo>
                <a:pt x="1900817" y="308234"/>
              </a:lnTo>
              <a:lnTo>
                <a:pt x="0" y="308234"/>
              </a:lnTo>
              <a:lnTo>
                <a:pt x="0" y="452308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12FC6-C867-4E01-9EBF-E34736713B35}">
      <dsp:nvSpPr>
        <dsp:cNvPr id="0" name=""/>
        <dsp:cNvSpPr/>
      </dsp:nvSpPr>
      <dsp:spPr>
        <a:xfrm>
          <a:off x="3396271" y="988054"/>
          <a:ext cx="91440" cy="452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23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72EE4-4E73-415A-9E25-FE84AC82FCBD}">
      <dsp:nvSpPr>
        <dsp:cNvPr id="0" name=""/>
        <dsp:cNvSpPr/>
      </dsp:nvSpPr>
      <dsp:spPr>
        <a:xfrm>
          <a:off x="1541173" y="988054"/>
          <a:ext cx="1900817" cy="452308"/>
        </a:xfrm>
        <a:custGeom>
          <a:avLst/>
          <a:gdLst/>
          <a:ahLst/>
          <a:cxnLst/>
          <a:rect l="0" t="0" r="0" b="0"/>
          <a:pathLst>
            <a:path>
              <a:moveTo>
                <a:pt x="1900817" y="0"/>
              </a:moveTo>
              <a:lnTo>
                <a:pt x="1900817" y="308234"/>
              </a:lnTo>
              <a:lnTo>
                <a:pt x="0" y="308234"/>
              </a:lnTo>
              <a:lnTo>
                <a:pt x="0" y="4523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6E39C-2D71-4C77-9625-110DAE422CCB}">
      <dsp:nvSpPr>
        <dsp:cNvPr id="0" name=""/>
        <dsp:cNvSpPr/>
      </dsp:nvSpPr>
      <dsp:spPr>
        <a:xfrm>
          <a:off x="2664383" y="493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A7897C-08D9-4320-8E78-7C70216DAE5A}">
      <dsp:nvSpPr>
        <dsp:cNvPr id="0" name=""/>
        <dsp:cNvSpPr/>
      </dsp:nvSpPr>
      <dsp:spPr>
        <a:xfrm>
          <a:off x="2837185" y="164654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Gerente geral</a:t>
          </a:r>
        </a:p>
      </dsp:txBody>
      <dsp:txXfrm>
        <a:off x="2866110" y="193579"/>
        <a:ext cx="1497364" cy="929711"/>
      </dsp:txXfrm>
    </dsp:sp>
    <dsp:sp modelId="{62D01FE0-8644-40D6-BB19-9ACA05A16B16}">
      <dsp:nvSpPr>
        <dsp:cNvPr id="0" name=""/>
        <dsp:cNvSpPr/>
      </dsp:nvSpPr>
      <dsp:spPr>
        <a:xfrm>
          <a:off x="763566" y="144036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EE3B98-1522-4FDF-8562-D2308A1CB605}">
      <dsp:nvSpPr>
        <dsp:cNvPr id="0" name=""/>
        <dsp:cNvSpPr/>
      </dsp:nvSpPr>
      <dsp:spPr>
        <a:xfrm>
          <a:off x="936367" y="1604524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Adm. e finanças</a:t>
          </a:r>
        </a:p>
      </dsp:txBody>
      <dsp:txXfrm>
        <a:off x="965292" y="1633449"/>
        <a:ext cx="1497364" cy="929711"/>
      </dsp:txXfrm>
    </dsp:sp>
    <dsp:sp modelId="{EE1825B7-6076-4B09-B6FF-27229D6CC6A6}">
      <dsp:nvSpPr>
        <dsp:cNvPr id="0" name=""/>
        <dsp:cNvSpPr/>
      </dsp:nvSpPr>
      <dsp:spPr>
        <a:xfrm>
          <a:off x="2664383" y="144036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0E042-F52C-4B52-8ABA-55D22045E37E}">
      <dsp:nvSpPr>
        <dsp:cNvPr id="0" name=""/>
        <dsp:cNvSpPr/>
      </dsp:nvSpPr>
      <dsp:spPr>
        <a:xfrm>
          <a:off x="2837185" y="1604524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Atendimento</a:t>
          </a:r>
        </a:p>
      </dsp:txBody>
      <dsp:txXfrm>
        <a:off x="2866110" y="1633449"/>
        <a:ext cx="1497364" cy="929711"/>
      </dsp:txXfrm>
    </dsp:sp>
    <dsp:sp modelId="{79CBEEDF-29D4-4A65-903A-B87C4614CB54}">
      <dsp:nvSpPr>
        <dsp:cNvPr id="0" name=""/>
        <dsp:cNvSpPr/>
      </dsp:nvSpPr>
      <dsp:spPr>
        <a:xfrm>
          <a:off x="763566" y="288023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716621-6DF9-4916-B3DF-6C9FBAC1A3B4}">
      <dsp:nvSpPr>
        <dsp:cNvPr id="0" name=""/>
        <dsp:cNvSpPr/>
      </dsp:nvSpPr>
      <dsp:spPr>
        <a:xfrm>
          <a:off x="936367" y="3044393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Empresas</a:t>
          </a:r>
        </a:p>
      </dsp:txBody>
      <dsp:txXfrm>
        <a:off x="965292" y="3073318"/>
        <a:ext cx="1497364" cy="929711"/>
      </dsp:txXfrm>
    </dsp:sp>
    <dsp:sp modelId="{4A6BEA94-8C83-4E0F-94D0-465AC85885EB}">
      <dsp:nvSpPr>
        <dsp:cNvPr id="0" name=""/>
        <dsp:cNvSpPr/>
      </dsp:nvSpPr>
      <dsp:spPr>
        <a:xfrm>
          <a:off x="2664383" y="288023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27DCD4-5A88-4A40-A7DA-82399033E795}">
      <dsp:nvSpPr>
        <dsp:cNvPr id="0" name=""/>
        <dsp:cNvSpPr/>
      </dsp:nvSpPr>
      <dsp:spPr>
        <a:xfrm>
          <a:off x="2837185" y="3044393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Governo</a:t>
          </a:r>
        </a:p>
      </dsp:txBody>
      <dsp:txXfrm>
        <a:off x="2866110" y="3073318"/>
        <a:ext cx="1497364" cy="929711"/>
      </dsp:txXfrm>
    </dsp:sp>
    <dsp:sp modelId="{628BDD2F-A65B-4373-8692-A4D181066252}">
      <dsp:nvSpPr>
        <dsp:cNvPr id="0" name=""/>
        <dsp:cNvSpPr/>
      </dsp:nvSpPr>
      <dsp:spPr>
        <a:xfrm>
          <a:off x="4565201" y="288023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417C7C-4A8F-4E7E-AE85-00E48B5D5227}">
      <dsp:nvSpPr>
        <dsp:cNvPr id="0" name=""/>
        <dsp:cNvSpPr/>
      </dsp:nvSpPr>
      <dsp:spPr>
        <a:xfrm>
          <a:off x="4738003" y="3044393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Bancos</a:t>
          </a:r>
        </a:p>
      </dsp:txBody>
      <dsp:txXfrm>
        <a:off x="4766928" y="3073318"/>
        <a:ext cx="1497364" cy="929711"/>
      </dsp:txXfrm>
    </dsp:sp>
    <dsp:sp modelId="{588E0F3A-6CBD-45BD-97C2-CBAA5753E24D}">
      <dsp:nvSpPr>
        <dsp:cNvPr id="0" name=""/>
        <dsp:cNvSpPr/>
      </dsp:nvSpPr>
      <dsp:spPr>
        <a:xfrm>
          <a:off x="4565201" y="1440362"/>
          <a:ext cx="1555214" cy="98756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256B18-CF5E-4A98-8EF1-E5893CE06497}">
      <dsp:nvSpPr>
        <dsp:cNvPr id="0" name=""/>
        <dsp:cNvSpPr/>
      </dsp:nvSpPr>
      <dsp:spPr>
        <a:xfrm>
          <a:off x="4738003" y="1604524"/>
          <a:ext cx="1555214" cy="98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/>
            <a:t>Criação e produção</a:t>
          </a:r>
        </a:p>
      </dsp:txBody>
      <dsp:txXfrm>
        <a:off x="4766928" y="1633449"/>
        <a:ext cx="1497364" cy="9297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86B9-3F2B-4203-87DB-747B02DE2756}">
      <dsp:nvSpPr>
        <dsp:cNvPr id="0" name=""/>
        <dsp:cNvSpPr/>
      </dsp:nvSpPr>
      <dsp:spPr>
        <a:xfrm>
          <a:off x="3160142" y="917615"/>
          <a:ext cx="1764793" cy="419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77"/>
              </a:lnTo>
              <a:lnTo>
                <a:pt x="1764793" y="286177"/>
              </a:lnTo>
              <a:lnTo>
                <a:pt x="1764793" y="41994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8770D-88C7-48FA-B589-A05C427B19AB}">
      <dsp:nvSpPr>
        <dsp:cNvPr id="0" name=""/>
        <dsp:cNvSpPr/>
      </dsp:nvSpPr>
      <dsp:spPr>
        <a:xfrm>
          <a:off x="3160142" y="2254446"/>
          <a:ext cx="1764793" cy="419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177"/>
              </a:lnTo>
              <a:lnTo>
                <a:pt x="1764793" y="286177"/>
              </a:lnTo>
              <a:lnTo>
                <a:pt x="1764793" y="4199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5A8D6-5C36-4CB7-88C8-37B422834950}">
      <dsp:nvSpPr>
        <dsp:cNvPr id="0" name=""/>
        <dsp:cNvSpPr/>
      </dsp:nvSpPr>
      <dsp:spPr>
        <a:xfrm>
          <a:off x="3114422" y="2254446"/>
          <a:ext cx="91440" cy="419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8B47B-9BF2-4A00-95C4-78A128C7F056}">
      <dsp:nvSpPr>
        <dsp:cNvPr id="0" name=""/>
        <dsp:cNvSpPr/>
      </dsp:nvSpPr>
      <dsp:spPr>
        <a:xfrm>
          <a:off x="1395348" y="2254446"/>
          <a:ext cx="1764793" cy="419940"/>
        </a:xfrm>
        <a:custGeom>
          <a:avLst/>
          <a:gdLst/>
          <a:ahLst/>
          <a:cxnLst/>
          <a:rect l="0" t="0" r="0" b="0"/>
          <a:pathLst>
            <a:path>
              <a:moveTo>
                <a:pt x="1764793" y="0"/>
              </a:moveTo>
              <a:lnTo>
                <a:pt x="1764793" y="286177"/>
              </a:lnTo>
              <a:lnTo>
                <a:pt x="0" y="286177"/>
              </a:lnTo>
              <a:lnTo>
                <a:pt x="0" y="419940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12FC6-C867-4E01-9EBF-E34736713B35}">
      <dsp:nvSpPr>
        <dsp:cNvPr id="0" name=""/>
        <dsp:cNvSpPr/>
      </dsp:nvSpPr>
      <dsp:spPr>
        <a:xfrm>
          <a:off x="3114422" y="917615"/>
          <a:ext cx="91440" cy="419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4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72EE4-4E73-415A-9E25-FE84AC82FCBD}">
      <dsp:nvSpPr>
        <dsp:cNvPr id="0" name=""/>
        <dsp:cNvSpPr/>
      </dsp:nvSpPr>
      <dsp:spPr>
        <a:xfrm>
          <a:off x="1395348" y="917615"/>
          <a:ext cx="1764793" cy="419940"/>
        </a:xfrm>
        <a:custGeom>
          <a:avLst/>
          <a:gdLst/>
          <a:ahLst/>
          <a:cxnLst/>
          <a:rect l="0" t="0" r="0" b="0"/>
          <a:pathLst>
            <a:path>
              <a:moveTo>
                <a:pt x="1764793" y="0"/>
              </a:moveTo>
              <a:lnTo>
                <a:pt x="1764793" y="286177"/>
              </a:lnTo>
              <a:lnTo>
                <a:pt x="0" y="286177"/>
              </a:lnTo>
              <a:lnTo>
                <a:pt x="0" y="41994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6E39C-2D71-4C77-9625-110DAE422CCB}">
      <dsp:nvSpPr>
        <dsp:cNvPr id="0" name=""/>
        <dsp:cNvSpPr/>
      </dsp:nvSpPr>
      <dsp:spPr>
        <a:xfrm>
          <a:off x="2438181" y="724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A7897C-08D9-4320-8E78-7C70216DAE5A}">
      <dsp:nvSpPr>
        <dsp:cNvPr id="0" name=""/>
        <dsp:cNvSpPr/>
      </dsp:nvSpPr>
      <dsp:spPr>
        <a:xfrm>
          <a:off x="2598616" y="153138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Reitoria</a:t>
          </a:r>
        </a:p>
      </dsp:txBody>
      <dsp:txXfrm>
        <a:off x="2625471" y="179993"/>
        <a:ext cx="1390212" cy="863180"/>
      </dsp:txXfrm>
    </dsp:sp>
    <dsp:sp modelId="{62D01FE0-8644-40D6-BB19-9ACA05A16B16}">
      <dsp:nvSpPr>
        <dsp:cNvPr id="0" name=""/>
        <dsp:cNvSpPr/>
      </dsp:nvSpPr>
      <dsp:spPr>
        <a:xfrm>
          <a:off x="673387" y="1337555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EE3B98-1522-4FDF-8562-D2308A1CB605}">
      <dsp:nvSpPr>
        <dsp:cNvPr id="0" name=""/>
        <dsp:cNvSpPr/>
      </dsp:nvSpPr>
      <dsp:spPr>
        <a:xfrm>
          <a:off x="833823" y="1489969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Negócios</a:t>
          </a:r>
        </a:p>
      </dsp:txBody>
      <dsp:txXfrm>
        <a:off x="860678" y="1516824"/>
        <a:ext cx="1390212" cy="863180"/>
      </dsp:txXfrm>
    </dsp:sp>
    <dsp:sp modelId="{EE1825B7-6076-4B09-B6FF-27229D6CC6A6}">
      <dsp:nvSpPr>
        <dsp:cNvPr id="0" name=""/>
        <dsp:cNvSpPr/>
      </dsp:nvSpPr>
      <dsp:spPr>
        <a:xfrm>
          <a:off x="2438181" y="1337555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00E042-F52C-4B52-8ABA-55D22045E37E}">
      <dsp:nvSpPr>
        <dsp:cNvPr id="0" name=""/>
        <dsp:cNvSpPr/>
      </dsp:nvSpPr>
      <dsp:spPr>
        <a:xfrm>
          <a:off x="2598616" y="1489969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Gestão</a:t>
          </a:r>
        </a:p>
      </dsp:txBody>
      <dsp:txXfrm>
        <a:off x="2625471" y="1516824"/>
        <a:ext cx="1390212" cy="863180"/>
      </dsp:txXfrm>
    </dsp:sp>
    <dsp:sp modelId="{79CBEEDF-29D4-4A65-903A-B87C4614CB54}">
      <dsp:nvSpPr>
        <dsp:cNvPr id="0" name=""/>
        <dsp:cNvSpPr/>
      </dsp:nvSpPr>
      <dsp:spPr>
        <a:xfrm>
          <a:off x="673387" y="2674386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716621-6DF9-4916-B3DF-6C9FBAC1A3B4}">
      <dsp:nvSpPr>
        <dsp:cNvPr id="0" name=""/>
        <dsp:cNvSpPr/>
      </dsp:nvSpPr>
      <dsp:spPr>
        <a:xfrm>
          <a:off x="833823" y="2826800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Economia</a:t>
          </a:r>
        </a:p>
      </dsp:txBody>
      <dsp:txXfrm>
        <a:off x="860678" y="2853655"/>
        <a:ext cx="1390212" cy="863180"/>
      </dsp:txXfrm>
    </dsp:sp>
    <dsp:sp modelId="{4A6BEA94-8C83-4E0F-94D0-465AC85885EB}">
      <dsp:nvSpPr>
        <dsp:cNvPr id="0" name=""/>
        <dsp:cNvSpPr/>
      </dsp:nvSpPr>
      <dsp:spPr>
        <a:xfrm>
          <a:off x="2438181" y="2674386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27DCD4-5A88-4A40-A7DA-82399033E795}">
      <dsp:nvSpPr>
        <dsp:cNvPr id="0" name=""/>
        <dsp:cNvSpPr/>
      </dsp:nvSpPr>
      <dsp:spPr>
        <a:xfrm>
          <a:off x="2598616" y="2826800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Administração</a:t>
          </a:r>
        </a:p>
      </dsp:txBody>
      <dsp:txXfrm>
        <a:off x="2625471" y="2853655"/>
        <a:ext cx="1390212" cy="863180"/>
      </dsp:txXfrm>
    </dsp:sp>
    <dsp:sp modelId="{628BDD2F-A65B-4373-8692-A4D181066252}">
      <dsp:nvSpPr>
        <dsp:cNvPr id="0" name=""/>
        <dsp:cNvSpPr/>
      </dsp:nvSpPr>
      <dsp:spPr>
        <a:xfrm>
          <a:off x="4202974" y="2674386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417C7C-4A8F-4E7E-AE85-00E48B5D5227}">
      <dsp:nvSpPr>
        <dsp:cNvPr id="0" name=""/>
        <dsp:cNvSpPr/>
      </dsp:nvSpPr>
      <dsp:spPr>
        <a:xfrm>
          <a:off x="4363410" y="2826800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Contabilidade</a:t>
          </a:r>
        </a:p>
      </dsp:txBody>
      <dsp:txXfrm>
        <a:off x="4390265" y="2853655"/>
        <a:ext cx="1390212" cy="863180"/>
      </dsp:txXfrm>
    </dsp:sp>
    <dsp:sp modelId="{588E0F3A-6CBD-45BD-97C2-CBAA5753E24D}">
      <dsp:nvSpPr>
        <dsp:cNvPr id="0" name=""/>
        <dsp:cNvSpPr/>
      </dsp:nvSpPr>
      <dsp:spPr>
        <a:xfrm>
          <a:off x="4202974" y="1337555"/>
          <a:ext cx="1443922" cy="91689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256B18-CF5E-4A98-8EF1-E5893CE06497}">
      <dsp:nvSpPr>
        <dsp:cNvPr id="0" name=""/>
        <dsp:cNvSpPr/>
      </dsp:nvSpPr>
      <dsp:spPr>
        <a:xfrm>
          <a:off x="4363410" y="1489969"/>
          <a:ext cx="1443922" cy="916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Engenharia</a:t>
          </a:r>
        </a:p>
      </dsp:txBody>
      <dsp:txXfrm>
        <a:off x="4390265" y="1516824"/>
        <a:ext cx="1390212" cy="863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77EE2-C166-49BB-A1C4-8178119A329E}">
      <dsp:nvSpPr>
        <dsp:cNvPr id="0" name=""/>
        <dsp:cNvSpPr/>
      </dsp:nvSpPr>
      <dsp:spPr>
        <a:xfrm>
          <a:off x="3818622" y="1241663"/>
          <a:ext cx="153757" cy="10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298"/>
              </a:lnTo>
              <a:lnTo>
                <a:pt x="153757" y="1070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23EB8-B0C9-45B0-B295-1C256E76A2B3}">
      <dsp:nvSpPr>
        <dsp:cNvPr id="0" name=""/>
        <dsp:cNvSpPr/>
      </dsp:nvSpPr>
      <dsp:spPr>
        <a:xfrm>
          <a:off x="3818622" y="1241663"/>
          <a:ext cx="153757" cy="42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19"/>
              </a:lnTo>
              <a:lnTo>
                <a:pt x="153757" y="4285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CDE24-7A31-49E4-906D-187A67DFDECC}">
      <dsp:nvSpPr>
        <dsp:cNvPr id="0" name=""/>
        <dsp:cNvSpPr/>
      </dsp:nvSpPr>
      <dsp:spPr>
        <a:xfrm>
          <a:off x="2988332" y="513877"/>
          <a:ext cx="1240310" cy="215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0"/>
              </a:lnTo>
              <a:lnTo>
                <a:pt x="1240310" y="107630"/>
              </a:lnTo>
              <a:lnTo>
                <a:pt x="1240310" y="2152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DBDFC-E29D-4689-A20F-02368F306E17}">
      <dsp:nvSpPr>
        <dsp:cNvPr id="0" name=""/>
        <dsp:cNvSpPr/>
      </dsp:nvSpPr>
      <dsp:spPr>
        <a:xfrm>
          <a:off x="2578311" y="1241663"/>
          <a:ext cx="153757" cy="10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298"/>
              </a:lnTo>
              <a:lnTo>
                <a:pt x="153757" y="1070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40680-C931-40C2-A1B0-A79883C57387}">
      <dsp:nvSpPr>
        <dsp:cNvPr id="0" name=""/>
        <dsp:cNvSpPr/>
      </dsp:nvSpPr>
      <dsp:spPr>
        <a:xfrm>
          <a:off x="2578311" y="1241663"/>
          <a:ext cx="153757" cy="42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19"/>
              </a:lnTo>
              <a:lnTo>
                <a:pt x="153757" y="4285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CC681-E39A-4D8C-88C2-52650AD6CFB5}">
      <dsp:nvSpPr>
        <dsp:cNvPr id="0" name=""/>
        <dsp:cNvSpPr/>
      </dsp:nvSpPr>
      <dsp:spPr>
        <a:xfrm>
          <a:off x="2942612" y="513877"/>
          <a:ext cx="91440" cy="2152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2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9F2A0-33D3-4E59-A6C5-BD68B90A037F}">
      <dsp:nvSpPr>
        <dsp:cNvPr id="0" name=""/>
        <dsp:cNvSpPr/>
      </dsp:nvSpPr>
      <dsp:spPr>
        <a:xfrm>
          <a:off x="1338000" y="1241663"/>
          <a:ext cx="153757" cy="1712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077"/>
              </a:lnTo>
              <a:lnTo>
                <a:pt x="153757" y="17120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4D540-C531-4789-8453-9DC3B7EDB5BB}">
      <dsp:nvSpPr>
        <dsp:cNvPr id="0" name=""/>
        <dsp:cNvSpPr/>
      </dsp:nvSpPr>
      <dsp:spPr>
        <a:xfrm>
          <a:off x="1338000" y="1241663"/>
          <a:ext cx="153757" cy="10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298"/>
              </a:lnTo>
              <a:lnTo>
                <a:pt x="153757" y="107029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C08F0-3A84-4637-B8E6-BD4D1F0F2B1F}">
      <dsp:nvSpPr>
        <dsp:cNvPr id="0" name=""/>
        <dsp:cNvSpPr/>
      </dsp:nvSpPr>
      <dsp:spPr>
        <a:xfrm>
          <a:off x="1338000" y="1241663"/>
          <a:ext cx="153757" cy="428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19"/>
              </a:lnTo>
              <a:lnTo>
                <a:pt x="153757" y="4285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4057C-A6B5-47BE-A59E-B830391C7FF5}">
      <dsp:nvSpPr>
        <dsp:cNvPr id="0" name=""/>
        <dsp:cNvSpPr/>
      </dsp:nvSpPr>
      <dsp:spPr>
        <a:xfrm>
          <a:off x="1748021" y="513877"/>
          <a:ext cx="1240310" cy="215260"/>
        </a:xfrm>
        <a:custGeom>
          <a:avLst/>
          <a:gdLst/>
          <a:ahLst/>
          <a:cxnLst/>
          <a:rect l="0" t="0" r="0" b="0"/>
          <a:pathLst>
            <a:path>
              <a:moveTo>
                <a:pt x="1240310" y="0"/>
              </a:moveTo>
              <a:lnTo>
                <a:pt x="1240310" y="107630"/>
              </a:lnTo>
              <a:lnTo>
                <a:pt x="0" y="107630"/>
              </a:lnTo>
              <a:lnTo>
                <a:pt x="0" y="2152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FB40C-B7F0-42A2-8840-837DF4412752}">
      <dsp:nvSpPr>
        <dsp:cNvPr id="0" name=""/>
        <dsp:cNvSpPr/>
      </dsp:nvSpPr>
      <dsp:spPr>
        <a:xfrm>
          <a:off x="2427906" y="1352"/>
          <a:ext cx="1120851" cy="512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PRESIDÊNCIA</a:t>
          </a:r>
        </a:p>
      </dsp:txBody>
      <dsp:txXfrm>
        <a:off x="2427906" y="1352"/>
        <a:ext cx="1120851" cy="512525"/>
      </dsp:txXfrm>
    </dsp:sp>
    <dsp:sp modelId="{F82AFDE4-0366-4143-8CB7-05B2E6502AB0}">
      <dsp:nvSpPr>
        <dsp:cNvPr id="0" name=""/>
        <dsp:cNvSpPr/>
      </dsp:nvSpPr>
      <dsp:spPr>
        <a:xfrm>
          <a:off x="1235495" y="729137"/>
          <a:ext cx="1025050" cy="5125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Dpto. Produção</a:t>
          </a:r>
        </a:p>
      </dsp:txBody>
      <dsp:txXfrm>
        <a:off x="1235495" y="729137"/>
        <a:ext cx="1025050" cy="512525"/>
      </dsp:txXfrm>
    </dsp:sp>
    <dsp:sp modelId="{294B9326-1039-49DC-9682-FA22AF2B90B3}">
      <dsp:nvSpPr>
        <dsp:cNvPr id="0" name=""/>
        <dsp:cNvSpPr/>
      </dsp:nvSpPr>
      <dsp:spPr>
        <a:xfrm>
          <a:off x="1491758" y="1456923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1</a:t>
          </a:r>
        </a:p>
      </dsp:txBody>
      <dsp:txXfrm>
        <a:off x="1491758" y="1456923"/>
        <a:ext cx="292703" cy="426518"/>
      </dsp:txXfrm>
    </dsp:sp>
    <dsp:sp modelId="{DE6C5543-8591-4A99-BE1B-2662690BE45B}">
      <dsp:nvSpPr>
        <dsp:cNvPr id="0" name=""/>
        <dsp:cNvSpPr/>
      </dsp:nvSpPr>
      <dsp:spPr>
        <a:xfrm>
          <a:off x="1491758" y="2098702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2</a:t>
          </a:r>
        </a:p>
      </dsp:txBody>
      <dsp:txXfrm>
        <a:off x="1491758" y="2098702"/>
        <a:ext cx="292703" cy="426518"/>
      </dsp:txXfrm>
    </dsp:sp>
    <dsp:sp modelId="{AADE055F-49AA-4B20-BD06-28DBDC1B2BF4}">
      <dsp:nvSpPr>
        <dsp:cNvPr id="0" name=""/>
        <dsp:cNvSpPr/>
      </dsp:nvSpPr>
      <dsp:spPr>
        <a:xfrm>
          <a:off x="1491758" y="2740481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3</a:t>
          </a:r>
        </a:p>
      </dsp:txBody>
      <dsp:txXfrm>
        <a:off x="1491758" y="2740481"/>
        <a:ext cx="292703" cy="426518"/>
      </dsp:txXfrm>
    </dsp:sp>
    <dsp:sp modelId="{E72E9A5F-A7A7-4DB9-B2CC-AFEEC4A60D91}">
      <dsp:nvSpPr>
        <dsp:cNvPr id="0" name=""/>
        <dsp:cNvSpPr/>
      </dsp:nvSpPr>
      <dsp:spPr>
        <a:xfrm>
          <a:off x="2475806" y="729137"/>
          <a:ext cx="1025050" cy="5125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Dpto. Financeiro</a:t>
          </a:r>
        </a:p>
      </dsp:txBody>
      <dsp:txXfrm>
        <a:off x="2475806" y="729137"/>
        <a:ext cx="1025050" cy="512525"/>
      </dsp:txXfrm>
    </dsp:sp>
    <dsp:sp modelId="{6C1DBB43-03F8-4855-9F36-527EF1B5EFCD}">
      <dsp:nvSpPr>
        <dsp:cNvPr id="0" name=""/>
        <dsp:cNvSpPr/>
      </dsp:nvSpPr>
      <dsp:spPr>
        <a:xfrm>
          <a:off x="2732069" y="1456923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1</a:t>
          </a:r>
        </a:p>
      </dsp:txBody>
      <dsp:txXfrm>
        <a:off x="2732069" y="1456923"/>
        <a:ext cx="292703" cy="426518"/>
      </dsp:txXfrm>
    </dsp:sp>
    <dsp:sp modelId="{D1B5B727-DBB4-47EE-9249-49E72308A671}">
      <dsp:nvSpPr>
        <dsp:cNvPr id="0" name=""/>
        <dsp:cNvSpPr/>
      </dsp:nvSpPr>
      <dsp:spPr>
        <a:xfrm>
          <a:off x="2732069" y="2098702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2</a:t>
          </a:r>
        </a:p>
      </dsp:txBody>
      <dsp:txXfrm>
        <a:off x="2732069" y="2098702"/>
        <a:ext cx="292703" cy="426518"/>
      </dsp:txXfrm>
    </dsp:sp>
    <dsp:sp modelId="{3AAF6189-CB27-4909-9AA4-998031D9CF24}">
      <dsp:nvSpPr>
        <dsp:cNvPr id="0" name=""/>
        <dsp:cNvSpPr/>
      </dsp:nvSpPr>
      <dsp:spPr>
        <a:xfrm>
          <a:off x="3716117" y="729137"/>
          <a:ext cx="1025050" cy="5125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Dpto. Vendas</a:t>
          </a:r>
        </a:p>
      </dsp:txBody>
      <dsp:txXfrm>
        <a:off x="3716117" y="729137"/>
        <a:ext cx="1025050" cy="512525"/>
      </dsp:txXfrm>
    </dsp:sp>
    <dsp:sp modelId="{4D4ABFA2-FEA5-4D8F-8843-BA7BDEEE7FB0}">
      <dsp:nvSpPr>
        <dsp:cNvPr id="0" name=""/>
        <dsp:cNvSpPr/>
      </dsp:nvSpPr>
      <dsp:spPr>
        <a:xfrm>
          <a:off x="3972380" y="1456923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1</a:t>
          </a:r>
        </a:p>
      </dsp:txBody>
      <dsp:txXfrm>
        <a:off x="3972380" y="1456923"/>
        <a:ext cx="292703" cy="426518"/>
      </dsp:txXfrm>
    </dsp:sp>
    <dsp:sp modelId="{3037EC5A-D1DA-4E0C-A777-44DAC4396737}">
      <dsp:nvSpPr>
        <dsp:cNvPr id="0" name=""/>
        <dsp:cNvSpPr/>
      </dsp:nvSpPr>
      <dsp:spPr>
        <a:xfrm>
          <a:off x="3972380" y="2098702"/>
          <a:ext cx="292703" cy="4265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/>
            <a:t>2</a:t>
          </a:r>
        </a:p>
      </dsp:txBody>
      <dsp:txXfrm>
        <a:off x="3972380" y="2098702"/>
        <a:ext cx="292703" cy="4265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56D39-2920-4AED-89B0-D40011B57312}">
      <dsp:nvSpPr>
        <dsp:cNvPr id="0" name=""/>
        <dsp:cNvSpPr/>
      </dsp:nvSpPr>
      <dsp:spPr>
        <a:xfrm>
          <a:off x="3069340" y="1518986"/>
          <a:ext cx="2178242" cy="51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21"/>
              </a:lnTo>
              <a:lnTo>
                <a:pt x="2178242" y="353221"/>
              </a:lnTo>
              <a:lnTo>
                <a:pt x="2178242" y="5183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5DBB9-A143-4050-9AB4-8D1587322A6B}">
      <dsp:nvSpPr>
        <dsp:cNvPr id="0" name=""/>
        <dsp:cNvSpPr/>
      </dsp:nvSpPr>
      <dsp:spPr>
        <a:xfrm>
          <a:off x="3023621" y="1518986"/>
          <a:ext cx="91440" cy="518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367C9-5733-40CE-AEF0-59D4A000BDBA}">
      <dsp:nvSpPr>
        <dsp:cNvPr id="0" name=""/>
        <dsp:cNvSpPr/>
      </dsp:nvSpPr>
      <dsp:spPr>
        <a:xfrm>
          <a:off x="891099" y="1518986"/>
          <a:ext cx="2178241" cy="518322"/>
        </a:xfrm>
        <a:custGeom>
          <a:avLst/>
          <a:gdLst/>
          <a:ahLst/>
          <a:cxnLst/>
          <a:rect l="0" t="0" r="0" b="0"/>
          <a:pathLst>
            <a:path>
              <a:moveTo>
                <a:pt x="2178241" y="0"/>
              </a:moveTo>
              <a:lnTo>
                <a:pt x="2178241" y="353221"/>
              </a:lnTo>
              <a:lnTo>
                <a:pt x="0" y="353221"/>
              </a:lnTo>
              <a:lnTo>
                <a:pt x="0" y="5183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92EF-DECC-4913-865E-CBFBCDB7F549}">
      <dsp:nvSpPr>
        <dsp:cNvPr id="0" name=""/>
        <dsp:cNvSpPr/>
      </dsp:nvSpPr>
      <dsp:spPr>
        <a:xfrm>
          <a:off x="2178242" y="387290"/>
          <a:ext cx="1782197" cy="1131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C84AF1-3CA6-4F7B-847D-D56FFF2A0271}">
      <dsp:nvSpPr>
        <dsp:cNvPr id="0" name=""/>
        <dsp:cNvSpPr/>
      </dsp:nvSpPr>
      <dsp:spPr>
        <a:xfrm>
          <a:off x="2376264" y="575411"/>
          <a:ext cx="1782197" cy="1131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PRESIDÊNCIA</a:t>
          </a:r>
        </a:p>
      </dsp:txBody>
      <dsp:txXfrm>
        <a:off x="2409410" y="608557"/>
        <a:ext cx="1715905" cy="1065403"/>
      </dsp:txXfrm>
    </dsp:sp>
    <dsp:sp modelId="{732A9074-3B4E-463C-BC98-7796F871AAB4}">
      <dsp:nvSpPr>
        <dsp:cNvPr id="0" name=""/>
        <dsp:cNvSpPr/>
      </dsp:nvSpPr>
      <dsp:spPr>
        <a:xfrm>
          <a:off x="0" y="2037308"/>
          <a:ext cx="1782197" cy="1131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613116-88A7-4A9A-B6B6-8CE32F97A24F}">
      <dsp:nvSpPr>
        <dsp:cNvPr id="0" name=""/>
        <dsp:cNvSpPr/>
      </dsp:nvSpPr>
      <dsp:spPr>
        <a:xfrm>
          <a:off x="198022" y="2225429"/>
          <a:ext cx="1782197" cy="1131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Dpto. Produção</a:t>
          </a:r>
        </a:p>
      </dsp:txBody>
      <dsp:txXfrm>
        <a:off x="231168" y="2258575"/>
        <a:ext cx="1715905" cy="1065403"/>
      </dsp:txXfrm>
    </dsp:sp>
    <dsp:sp modelId="{97ABC6F1-3CCE-45EB-BBF1-8E21667C257A}">
      <dsp:nvSpPr>
        <dsp:cNvPr id="0" name=""/>
        <dsp:cNvSpPr/>
      </dsp:nvSpPr>
      <dsp:spPr>
        <a:xfrm>
          <a:off x="2178242" y="2037308"/>
          <a:ext cx="1782197" cy="1131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E4F937-FE06-44F9-AE70-428CE47D773D}">
      <dsp:nvSpPr>
        <dsp:cNvPr id="0" name=""/>
        <dsp:cNvSpPr/>
      </dsp:nvSpPr>
      <dsp:spPr>
        <a:xfrm>
          <a:off x="2376264" y="2225429"/>
          <a:ext cx="1782197" cy="1131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Dpto. Financeiro</a:t>
          </a:r>
        </a:p>
      </dsp:txBody>
      <dsp:txXfrm>
        <a:off x="2409410" y="2258575"/>
        <a:ext cx="1715905" cy="1065403"/>
      </dsp:txXfrm>
    </dsp:sp>
    <dsp:sp modelId="{52A76B4E-9E16-42CB-ACF7-774FFD97E61D}">
      <dsp:nvSpPr>
        <dsp:cNvPr id="0" name=""/>
        <dsp:cNvSpPr/>
      </dsp:nvSpPr>
      <dsp:spPr>
        <a:xfrm>
          <a:off x="4356484" y="2037308"/>
          <a:ext cx="1782197" cy="1131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AACC39-0081-4AD2-A107-C8D4E3C0CAC0}">
      <dsp:nvSpPr>
        <dsp:cNvPr id="0" name=""/>
        <dsp:cNvSpPr/>
      </dsp:nvSpPr>
      <dsp:spPr>
        <a:xfrm>
          <a:off x="4554505" y="2225429"/>
          <a:ext cx="1782197" cy="1131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Dpto. Vendas</a:t>
          </a:r>
        </a:p>
      </dsp:txBody>
      <dsp:txXfrm>
        <a:off x="4587651" y="2258575"/>
        <a:ext cx="1715905" cy="1065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5B3B3700-4235-4B3C-8528-D6C70DD77120}" type="datetimeFigureOut">
              <a:rPr lang="pt-BR"/>
              <a:pPr>
                <a:defRPr/>
              </a:pPr>
              <a:t>18/07/2011</a:t>
            </a:fld>
            <a:endParaRPr lang="pt-BR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D9198246-159A-4286-887B-C1768F10AA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888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2528570-E3F5-439C-8900-989512994929}" type="datetimeFigureOut">
              <a:rPr lang="pt-BR"/>
              <a:pPr>
                <a:defRPr/>
              </a:pPr>
              <a:t>18/07/2011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6771B88-0DDD-49FE-8C30-3036322749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2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 txBox="1">
            <a:spLocks noGrp="1"/>
          </p:cNvSpPr>
          <p:nvPr/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66FD610-24AD-4046-8585-B5A8C9ADF5FF}" type="slidenum">
              <a:rPr lang="pt-BR" sz="1300">
                <a:latin typeface="Calibri" pitchFamily="34" charset="0"/>
              </a:rPr>
              <a:pPr algn="r" eaLnBrk="1" hangingPunct="1"/>
              <a:t>4</a:t>
            </a:fld>
            <a:endParaRPr lang="pt-B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33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 txBox="1">
            <a:spLocks/>
          </p:cNvSpPr>
          <p:nvPr userDrawn="1"/>
        </p:nvSpPr>
        <p:spPr bwMode="auto">
          <a:xfrm>
            <a:off x="571500" y="825500"/>
            <a:ext cx="6400800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itchFamily="34" charset="0"/>
              <a:buNone/>
            </a:pPr>
            <a:r>
              <a:rPr lang="pt-BR" sz="2000" b="1" i="1" smtClean="0">
                <a:solidFill>
                  <a:srgbClr val="FFC000"/>
                </a:solidFill>
              </a:rPr>
              <a:t>Organização, Processos e Tomada de Decisão</a:t>
            </a:r>
            <a:endParaRPr lang="pt-BR" sz="2000" b="1" i="1" dirty="0" smtClean="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luxo_de_dad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27584" y="1987098"/>
            <a:ext cx="73825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 termo organização nos remete ao conceito de:</a:t>
            </a:r>
          </a:p>
          <a:p>
            <a:pPr indent="431800" algn="just" eaLnBrk="0" hangingPunct="0">
              <a:defRPr/>
            </a:pPr>
            <a:endParaRPr lang="pt-BR" sz="2800" dirty="0">
              <a:latin typeface="+mj-lt"/>
              <a:cs typeface="Times New Roman" pitchFamily="18" charset="0"/>
            </a:endParaRPr>
          </a:p>
          <a:p>
            <a:pPr indent="540000" algn="just" eaLnBrk="0" hangingPunct="0">
              <a:defRPr/>
            </a:pP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um grupo de pessoas organizado para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alcançar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um objetivo;</a:t>
            </a:r>
          </a:p>
          <a:p>
            <a:pPr indent="540000" algn="just" eaLnBrk="0" hangingPunct="0">
              <a:defRPr/>
            </a:pP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ser um processo de uso ordenado de seus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recursos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540000" algn="just" eaLnBrk="0" hangingPunct="0">
              <a:defRPr/>
            </a:pP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emprestar suporte a bens e serviços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oferecidos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;</a:t>
            </a:r>
            <a:endParaRPr lang="pt-BR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755576" y="1692672"/>
            <a:ext cx="799288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Cada tipologia instala contradições dentro de um sistema, que representa o </a:t>
            </a:r>
            <a:r>
              <a:rPr lang="pt-BR" sz="28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institucionalismo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entre organizações.</a:t>
            </a:r>
          </a:p>
          <a:p>
            <a:pPr indent="431800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É a perspectiva institucional que descreve:</a:t>
            </a: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- como as organizações sobrevivem;</a:t>
            </a:r>
          </a:p>
          <a:p>
            <a:pPr indent="446088" defTabSz="712788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- são bem-sucedidas por meio da congruência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entre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organizações;</a:t>
            </a: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- quais expectativas de seu ambiente.</a:t>
            </a:r>
          </a:p>
          <a:p>
            <a:pPr indent="431800" eaLnBrk="0" hangingPunct="0"/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Daft</a:t>
            </a:r>
            <a:r>
              <a:rPr lang="pt-BR" sz="1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(2002)</a:t>
            </a:r>
            <a:endParaRPr lang="pt-BR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11560" y="2991143"/>
            <a:ext cx="796265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Podemos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observar, então,  que uma  tipologia  passa a ser predominante no contexto organizacional,  contribuindo para seus  objetivos.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7464" y="1702842"/>
            <a:ext cx="80010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Toda organização está estruturada em ambientes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interno*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externo*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com seus elementos materiais e humanos que,</a:t>
            </a:r>
          </a:p>
          <a:p>
            <a:pPr indent="431800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orientados por uma rede de informações e sustentados por seus artefatos,</a:t>
            </a:r>
          </a:p>
          <a:p>
            <a:pPr indent="431800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definem esses ambientes em dois grupos: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microambiente e </a:t>
            </a:r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macroambiente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1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Hall (1982)</a:t>
            </a:r>
            <a:endParaRPr lang="pt-BR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74353" y="2143125"/>
            <a:ext cx="803009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sz="28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Microambiente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refere-se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às relações que a organização mantém com mais frequência, tais como: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6088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consumidores;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6088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fornecedores; 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6088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concorrentes; 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6088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regulamentadores.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85750" y="1772816"/>
            <a:ext cx="8858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Macroambiente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oferece suporte para os seguintes níveis: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institucionais: </a:t>
            </a:r>
          </a:p>
          <a:p>
            <a:pPr algn="just" eaLnBrk="0" hangingPunct="0"/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econômicos; 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sociais; 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85750" y="3861048"/>
            <a:ext cx="85725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demográficos; e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ecológicos. </a:t>
            </a:r>
          </a:p>
          <a:p>
            <a:pPr>
              <a:lnSpc>
                <a:spcPct val="80000"/>
              </a:lnSpc>
            </a:pPr>
            <a:r>
              <a:rPr lang="pt-BR" sz="1400" dirty="0">
                <a:latin typeface="+mj-lt"/>
                <a:ea typeface="Calibri" pitchFamily="34" charset="0"/>
                <a:cs typeface="Times New Roman" pitchFamily="18" charset="0"/>
              </a:rPr>
              <a:t>Bernardes Marcondes (2005) ... </a:t>
            </a:r>
            <a:r>
              <a:rPr lang="pt-BR" sz="1400" u="sng" dirty="0">
                <a:latin typeface="+mj-lt"/>
                <a:ea typeface="Calibri" pitchFamily="34" charset="0"/>
                <a:cs typeface="Times New Roman" pitchFamily="18" charset="0"/>
              </a:rPr>
              <a:t>Ecologia Organizacional</a:t>
            </a:r>
          </a:p>
          <a:p>
            <a:pPr>
              <a:lnSpc>
                <a:spcPct val="80000"/>
              </a:lnSpc>
            </a:pPr>
            <a:endParaRPr lang="pt-BR" sz="14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pt-BR" sz="1400" b="1" dirty="0">
                <a:latin typeface="+mj-lt"/>
                <a:ea typeface="Calibri" pitchFamily="34" charset="0"/>
                <a:cs typeface="Times New Roman" pitchFamily="18" charset="0"/>
              </a:rPr>
              <a:t>/  ecologia  - ciência que tem por objeto o estudo dos relacionamentos dos seres vivos, entre si e com o meio ambiente </a:t>
            </a:r>
          </a:p>
          <a:p>
            <a:pPr>
              <a:lnSpc>
                <a:spcPct val="80000"/>
              </a:lnSpc>
            </a:pPr>
            <a:r>
              <a:rPr lang="pt-BR" sz="1400" b="1" dirty="0">
                <a:latin typeface="+mj-lt"/>
                <a:ea typeface="Calibri" pitchFamily="34" charset="0"/>
                <a:cs typeface="Times New Roman" pitchFamily="18" charset="0"/>
              </a:rPr>
              <a:t>/ ecologia designa apenas um ramo das ciências biológicas;</a:t>
            </a:r>
          </a:p>
          <a:p>
            <a:pPr>
              <a:lnSpc>
                <a:spcPct val="80000"/>
              </a:lnSpc>
            </a:pPr>
            <a:endParaRPr lang="pt-BR" sz="14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pt-BR" sz="1400" b="1" dirty="0">
                <a:latin typeface="+mj-lt"/>
                <a:ea typeface="Calibri" pitchFamily="34" charset="0"/>
                <a:cs typeface="Times New Roman" pitchFamily="18" charset="0"/>
              </a:rPr>
              <a:t>/ os que se dizem </a:t>
            </a:r>
            <a:r>
              <a:rPr lang="pt-BR" sz="1400" b="1" u="sng" dirty="0">
                <a:latin typeface="+mj-lt"/>
                <a:ea typeface="Calibri" pitchFamily="34" charset="0"/>
                <a:cs typeface="Times New Roman" pitchFamily="18" charset="0"/>
              </a:rPr>
              <a:t>defensores da ecologia</a:t>
            </a:r>
            <a:r>
              <a:rPr lang="pt-BR" sz="1400" b="1" dirty="0">
                <a:latin typeface="+mj-lt"/>
                <a:ea typeface="Calibri" pitchFamily="34" charset="0"/>
                <a:cs typeface="Times New Roman" pitchFamily="18" charset="0"/>
              </a:rPr>
              <a:t>, traduzem o absurdo de alguém defender uma ciência;</a:t>
            </a:r>
          </a:p>
          <a:p>
            <a:pPr algn="just" eaLnBrk="0" hangingPunct="0">
              <a:buFontTx/>
              <a:buChar char="-"/>
            </a:pP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/>
          <p:cNvSpPr>
            <a:spLocks noChangeArrowheads="1"/>
          </p:cNvSpPr>
          <p:nvPr/>
        </p:nvSpPr>
        <p:spPr bwMode="auto">
          <a:xfrm>
            <a:off x="885775" y="2060848"/>
            <a:ext cx="72866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dirty="0">
                <a:latin typeface="+mj-lt"/>
                <a:cs typeface="Times New Roman" pitchFamily="18" charset="0"/>
              </a:rPr>
              <a:t>Agora vamos falar de </a:t>
            </a:r>
            <a:r>
              <a:rPr lang="pt-BR" sz="2800" i="1" dirty="0">
                <a:latin typeface="+mj-lt"/>
                <a:cs typeface="Times New Roman" pitchFamily="18" charset="0"/>
              </a:rPr>
              <a:t>layout, </a:t>
            </a:r>
            <a:r>
              <a:rPr lang="pt-BR" sz="2800" dirty="0">
                <a:latin typeface="+mj-lt"/>
                <a:cs typeface="Times New Roman" pitchFamily="18" charset="0"/>
              </a:rPr>
              <a:t>uma descrição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física </a:t>
            </a:r>
            <a:r>
              <a:rPr lang="pt-BR" sz="2800" dirty="0">
                <a:latin typeface="+mj-lt"/>
                <a:cs typeface="Times New Roman" pitchFamily="18" charset="0"/>
              </a:rPr>
              <a:t>no plano horizontal de uma estrutura, com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suporte </a:t>
            </a:r>
            <a:r>
              <a:rPr lang="pt-BR" sz="2800" dirty="0">
                <a:latin typeface="+mj-lt"/>
                <a:cs typeface="Times New Roman" pitchFamily="18" charset="0"/>
              </a:rPr>
              <a:t>que reúne dados suficientes para uma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relação </a:t>
            </a:r>
            <a:r>
              <a:rPr lang="pt-BR" sz="2800" dirty="0">
                <a:latin typeface="+mj-lt"/>
                <a:cs typeface="Times New Roman" pitchFamily="18" charset="0"/>
              </a:rPr>
              <a:t>com fluxos e com desenvolvimento de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Processos.</a:t>
            </a:r>
            <a:endParaRPr lang="pt-BR" sz="2800" dirty="0">
              <a:latin typeface="+mj-lt"/>
              <a:cs typeface="Times New Roman" pitchFamily="18" charset="0"/>
            </a:endParaRPr>
          </a:p>
          <a:p>
            <a:endParaRPr lang="pt-BR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83568" y="1913344"/>
            <a:ext cx="761665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Pois bem, enquanto o organograma “desenha” 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hierarquia 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vigente em uma organização, o </a:t>
            </a:r>
            <a:r>
              <a:rPr lang="pt-BR" sz="28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layout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 ocupa da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distribuição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física das unidades ou das áreas,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contribuindo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assim para a sua funcionalidade.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" name="Diagrama 2"/>
          <p:cNvGraphicFramePr/>
          <p:nvPr/>
        </p:nvGraphicFramePr>
        <p:xfrm>
          <a:off x="1643042" y="1785926"/>
          <a:ext cx="514353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71500" y="1857375"/>
            <a:ext cx="7500938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Hoje, as organizações estão inseridas em um ambiente competitivo e turbulento, e o mundo corporativo já está consciente da </a:t>
            </a:r>
            <a:r>
              <a:rPr lang="pt-BR" sz="2800" u="sng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importância da qualidade de vida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da necessidade de criar melhores condições para o bem-estar de seus colaboradores. </a:t>
            </a: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Afinal, o profissional produz melhor quando se sente feliz e motivado. </a:t>
            </a:r>
          </a:p>
          <a:p>
            <a:pPr indent="431800" algn="just" eaLnBrk="0" hangingPunct="0"/>
            <a:endParaRPr lang="pt-BR" sz="11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11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(CARAVANTES </a:t>
            </a:r>
            <a:r>
              <a:rPr lang="pt-BR" sz="12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et al.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, 2005).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467544" y="1988840"/>
            <a:ext cx="828092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Tratando de recursos como  sistemas,   processos, estruturas, estratégias, entre outros, 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que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formam o meio operacional,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podemos 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traduzir por: </a:t>
            </a:r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arquitetura organizacional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sz="12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12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Nadler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2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et al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(1993)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ângulo 1"/>
          <p:cNvSpPr>
            <a:spLocks noChangeArrowheads="1"/>
          </p:cNvSpPr>
          <p:nvPr/>
        </p:nvSpPr>
        <p:spPr bwMode="auto">
          <a:xfrm>
            <a:off x="571500" y="1997075"/>
            <a:ext cx="821531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entidades socialmente construídas e dirigidas por metas, desenhadas como sistemas de atividades e ligadas ao ambiente externo;</a:t>
            </a: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relativa dificuldade devido às características diversas e permissão de estruturas variadas; e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dirty="0">
                <a:latin typeface="+mj-lt"/>
                <a:ea typeface="Calibri" pitchFamily="34" charset="0"/>
                <a:cs typeface="Times New Roman" pitchFamily="18" charset="0"/>
              </a:rPr>
              <a:t>-    estrutura cujo  papel  é o de servir uma sociedade.</a:t>
            </a:r>
          </a:p>
          <a:p>
            <a:pPr indent="431800" algn="just" eaLnBrk="0" hangingPunct="0"/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r" eaLnBrk="0" hangingPunct="0"/>
            <a:r>
              <a:rPr lang="pt-BR" sz="2400" dirty="0">
                <a:latin typeface="+mj-lt"/>
                <a:ea typeface="Calibri" pitchFamily="34" charset="0"/>
                <a:cs typeface="Times New Roman" pitchFamily="18" charset="0"/>
              </a:rPr>
              <a:t>      </a:t>
            </a:r>
            <a:r>
              <a:rPr lang="pt-BR" sz="12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Daft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(2002), Certo (2003).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28624" y="1484784"/>
            <a:ext cx="8247831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Layout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administrativo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por sua natureza, deve ser apresentado</a:t>
            </a: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em planta baixa com a utilização de escalas.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Imagem 18" descr="plan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r="20163"/>
          <a:stretch>
            <a:fillRect/>
          </a:stretch>
        </p:blipFill>
        <p:spPr bwMode="auto">
          <a:xfrm>
            <a:off x="2428875" y="3000375"/>
            <a:ext cx="41433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1554783"/>
            <a:ext cx="79295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>
              <a:buFontTx/>
              <a:buChar char="•"/>
            </a:pPr>
            <a:r>
              <a:rPr lang="pt-BR" sz="2400" i="1" dirty="0">
                <a:latin typeface="+mj-lt"/>
                <a:cs typeface="Times New Roman" pitchFamily="18" charset="0"/>
              </a:rPr>
              <a:t>Industrial</a:t>
            </a:r>
            <a:r>
              <a:rPr lang="pt-BR" sz="2400" dirty="0">
                <a:latin typeface="+mj-lt"/>
                <a:cs typeface="Times New Roman" pitchFamily="18" charset="0"/>
              </a:rPr>
              <a:t> - se caracteriza pelos tipos de equipamentos instalados, de produtos produzidos, de volume de matéria-prima e se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sequencial </a:t>
            </a:r>
            <a:r>
              <a:rPr lang="pt-BR" sz="2400" dirty="0">
                <a:latin typeface="+mj-lt"/>
                <a:cs typeface="Times New Roman" pitchFamily="18" charset="0"/>
              </a:rPr>
              <a:t>ou não. </a:t>
            </a:r>
          </a:p>
          <a:p>
            <a:pPr indent="457200" eaLnBrk="0" hangingPunct="0">
              <a:buFontTx/>
              <a:buChar char="•"/>
            </a:pPr>
            <a:r>
              <a:rPr lang="pt-BR" sz="2400" dirty="0">
                <a:latin typeface="+mj-lt"/>
                <a:cs typeface="Times New Roman" pitchFamily="18" charset="0"/>
              </a:rPr>
              <a:t>Pode ser apresentado, segundo o espaço físico disponível, em forma de "U", de "L“</a:t>
            </a:r>
          </a:p>
          <a:p>
            <a:pPr indent="457200" eaLnBrk="0" hangingPunct="0">
              <a:buFontTx/>
              <a:buChar char="•"/>
            </a:pPr>
            <a:r>
              <a:rPr lang="pt-BR" sz="2400" dirty="0">
                <a:latin typeface="+mj-lt"/>
                <a:cs typeface="Times New Roman" pitchFamily="18" charset="0"/>
              </a:rPr>
              <a:t> ou ainda linear, e com setores de suporte ou não. Os tipos mais comuns, são:   </a:t>
            </a:r>
            <a:r>
              <a:rPr lang="pt-BR" sz="2400" b="1" i="1" dirty="0">
                <a:latin typeface="+mj-lt"/>
                <a:cs typeface="Times New Roman" pitchFamily="18" charset="0"/>
              </a:rPr>
              <a:t>linear</a:t>
            </a:r>
          </a:p>
          <a:p>
            <a:pPr indent="457200" eaLnBrk="0" hangingPunct="0"/>
            <a:endParaRPr lang="pt-BR" dirty="0">
              <a:latin typeface="+mj-lt"/>
            </a:endParaRPr>
          </a:p>
        </p:txBody>
      </p:sp>
      <p:pic>
        <p:nvPicPr>
          <p:cNvPr id="37889" name="Imagem 19" descr="figura 03"/>
          <p:cNvPicPr>
            <a:picLocks noChangeAspect="1" noChangeArrowheads="1"/>
          </p:cNvPicPr>
          <p:nvPr/>
        </p:nvPicPr>
        <p:blipFill>
          <a:blip r:embed="rId2" cstate="print"/>
          <a:srcRect t="29298" b="30292"/>
          <a:stretch>
            <a:fillRect/>
          </a:stretch>
        </p:blipFill>
        <p:spPr bwMode="auto">
          <a:xfrm>
            <a:off x="642910" y="4786322"/>
            <a:ext cx="7072362" cy="1143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pic>
        <p:nvPicPr>
          <p:cNvPr id="38913" name="Imagem 20" descr="figura 04"/>
          <p:cNvPicPr>
            <a:picLocks noChangeAspect="1" noChangeArrowheads="1"/>
          </p:cNvPicPr>
          <p:nvPr/>
        </p:nvPicPr>
        <p:blipFill>
          <a:blip r:embed="rId2"/>
          <a:srcRect l="3952" t="10260" r="4068" b="9552"/>
          <a:stretch>
            <a:fillRect/>
          </a:stretch>
        </p:blipFill>
        <p:spPr bwMode="auto">
          <a:xfrm>
            <a:off x="1592734" y="1700808"/>
            <a:ext cx="5643562" cy="40195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pic>
        <p:nvPicPr>
          <p:cNvPr id="39937" name="Imagem 21" descr="figura 05"/>
          <p:cNvPicPr>
            <a:picLocks noChangeAspect="1" noChangeArrowheads="1"/>
          </p:cNvPicPr>
          <p:nvPr/>
        </p:nvPicPr>
        <p:blipFill>
          <a:blip r:embed="rId2"/>
          <a:srcRect l="4176" t="12018" b="12018"/>
          <a:stretch>
            <a:fillRect/>
          </a:stretch>
        </p:blipFill>
        <p:spPr bwMode="auto">
          <a:xfrm>
            <a:off x="1071563" y="2276872"/>
            <a:ext cx="6715125" cy="3381375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0961" name="Imagem 22" descr="figura 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55" y="1844823"/>
            <a:ext cx="5976664" cy="41033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02345" y="1772816"/>
            <a:ext cx="817411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800" dirty="0">
                <a:latin typeface="+mj-lt"/>
                <a:ea typeface="Calibri" pitchFamily="34" charset="0"/>
                <a:cs typeface="Times New Roman" pitchFamily="18" charset="0"/>
              </a:rPr>
              <a:t>Vale lembrar que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a evolução de móveis e de equipamentos,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em </a:t>
            </a:r>
            <a:r>
              <a:rPr lang="pt-BR" sz="2800" u="sng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termos de ergonômicos,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voltada para a funcionalidade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para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 bem-estar físico, permitiu uma </a:t>
            </a:r>
            <a:r>
              <a:rPr lang="pt-BR" sz="2800" u="sng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ocupação racional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do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espaço organizacional, promovendo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um </a:t>
            </a:r>
            <a:r>
              <a:rPr lang="pt-BR" sz="2800" u="sng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diferencial de produtividade.   </a:t>
            </a:r>
            <a:endParaRPr lang="pt-BR" sz="2800" u="sng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23528" y="1525434"/>
            <a:ext cx="835818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 eaLnBrk="0" hangingPunct="0">
              <a:buFont typeface="Wingdings" pitchFamily="2" charset="2"/>
              <a:buChar char=""/>
            </a:pPr>
            <a:r>
              <a:rPr lang="pt-BR" sz="2400" u="sng" dirty="0" smtClean="0">
                <a:latin typeface="+mj-lt"/>
                <a:cs typeface="Times New Roman" pitchFamily="18" charset="0"/>
              </a:rPr>
              <a:t>Alguns </a:t>
            </a:r>
            <a:r>
              <a:rPr lang="pt-BR" sz="2400" u="sng" dirty="0">
                <a:latin typeface="+mj-lt"/>
                <a:cs typeface="Times New Roman" pitchFamily="18" charset="0"/>
              </a:rPr>
              <a:t>aspectos de ERGONOMIA 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interfaciais – arranjo físico;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instrumentos – configuração, conformação, tipologia; 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informacionais – visibilidade, legibilidade, quantidade de informações; 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adicionais – configuração de comandos manuais;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comunicacionais – articulação e padronização de mensagens;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psicossociais – conflitos entre agentes e grupos sociais;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cognitivos – consistência da lógica de codificação e representação;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 err="1">
                <a:latin typeface="+mj-lt"/>
                <a:cs typeface="Times New Roman" pitchFamily="18" charset="0"/>
              </a:rPr>
              <a:t>movimentacionais</a:t>
            </a:r>
            <a:r>
              <a:rPr lang="pt-BR" sz="2400" dirty="0">
                <a:latin typeface="+mj-lt"/>
                <a:cs typeface="Times New Roman" pitchFamily="18" charset="0"/>
              </a:rPr>
              <a:t> – transporte manual de cargas;</a:t>
            </a:r>
          </a:p>
          <a:p>
            <a:pPr eaLnBrk="0" hangingPunct="0"/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/>
          <p:cNvSpPr>
            <a:spLocks noChangeArrowheads="1"/>
          </p:cNvSpPr>
          <p:nvPr/>
        </p:nvSpPr>
        <p:spPr bwMode="auto">
          <a:xfrm>
            <a:off x="745182" y="1650777"/>
            <a:ext cx="77152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espaciais/arquiteturais –iluminação natural do ambiente, insolação, isolamento acústico;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físico-ambientais – iluminação, ruído, temperatura;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químico-ambientais – toxicidade, vapores, agentes biológicos, saúde;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securitários – controle de riscos e acidentes;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operacionais – programação de tarefas, interações formais e informais;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organizacionais – participação, gestão e avaliação;</a:t>
            </a: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urbanos – gestão urbana e de transporte</a:t>
            </a:r>
            <a:r>
              <a:rPr lang="pt-BR" sz="2400" dirty="0" smtClean="0">
                <a:latin typeface="+mj-lt"/>
                <a:cs typeface="Times New Roman" pitchFamily="18" charset="0"/>
              </a:rPr>
              <a:t>; e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 lvl="1" eaLnBrk="0" hangingPunct="0">
              <a:buFont typeface="Wingdings" pitchFamily="2" charset="2"/>
              <a:buChar char=""/>
            </a:pPr>
            <a:r>
              <a:rPr lang="pt-BR" sz="2400" dirty="0">
                <a:latin typeface="+mj-lt"/>
                <a:cs typeface="Times New Roman" pitchFamily="18" charset="0"/>
              </a:rPr>
              <a:t>instrucionais – programas de treinamento e avaliações.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425413"/>
              </p:ext>
            </p:extLst>
          </p:nvPr>
        </p:nvGraphicFramePr>
        <p:xfrm>
          <a:off x="1187624" y="1928802"/>
          <a:ext cx="635798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702" name="Retângulo 5"/>
          <p:cNvSpPr>
            <a:spLocks noChangeArrowheads="1"/>
          </p:cNvSpPr>
          <p:nvPr/>
        </p:nvSpPr>
        <p:spPr bwMode="auto">
          <a:xfrm>
            <a:off x="1115616" y="1474936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>
                <a:latin typeface="+mj-lt"/>
              </a:rPr>
              <a:t>Estratégias de Segurança, Qualidade e Produtividade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38980718"/>
              </p:ext>
            </p:extLst>
          </p:nvPr>
        </p:nvGraphicFramePr>
        <p:xfrm>
          <a:off x="1142976" y="2000240"/>
          <a:ext cx="642942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Retângulo 2"/>
          <p:cNvSpPr>
            <a:spLocks noChangeArrowheads="1"/>
          </p:cNvSpPr>
          <p:nvPr/>
        </p:nvSpPr>
        <p:spPr bwMode="auto">
          <a:xfrm>
            <a:off x="1161827" y="4942909"/>
            <a:ext cx="7154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* designa o período próximo de 24 horas, sobre o qual se baseia todo ciclo biológico do corpo humano, influenciado através da luz solar.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099" name="Imagem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6143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5072063" y="5572125"/>
            <a:ext cx="2649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809625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 Processamento de recursos.</a:t>
            </a: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06685550"/>
              </p:ext>
            </p:extLst>
          </p:nvPr>
        </p:nvGraphicFramePr>
        <p:xfrm>
          <a:off x="1259632" y="2355624"/>
          <a:ext cx="6572296" cy="272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928663" y="1871038"/>
          <a:ext cx="7286676" cy="398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42938" y="1360488"/>
          <a:ext cx="7572375" cy="4711701"/>
        </p:xfrm>
        <a:graphic>
          <a:graphicData uri="http://schemas.openxmlformats.org/drawingml/2006/table">
            <a:tbl>
              <a:tblPr/>
              <a:tblGrid>
                <a:gridCol w="1141631"/>
                <a:gridCol w="3040498"/>
                <a:gridCol w="3390246"/>
              </a:tblGrid>
              <a:tr h="2603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Ilusão Física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10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Efeitos Psicológicos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Vermelha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Aumento de volume, peso e calor.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Estimulante, envolvente, inclina à violência.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3428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Azul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Refrescante, diminuição de peso.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Repousante, acalma os nervos.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Amarela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Impressão de calor e aumento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Incita à ação e ao esforço.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Laranja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Impressão de calor e aumento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Tonificante. Leva à loucura, inspira alegria.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Verde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Impressão de frescor e leveza.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Sensação de paz (natureza)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Violeta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Diminuição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Leva à melancolia.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Preta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Aumento de peso e calor e diminuição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Repousante porém deprimente.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Branca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Aumento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Cansativa.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Cinza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Diminuição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Conduz à depressão e apatia.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46856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Marrom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>
                          <a:latin typeface="Arial"/>
                          <a:ea typeface="Times New Roman"/>
                          <a:cs typeface="Times New Roman"/>
                        </a:rPr>
                        <a:t>Diminuição de volume.</a:t>
                      </a:r>
                      <a:endParaRPr lang="pt-BR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109220" algn="l"/>
                        </a:tabLst>
                      </a:pPr>
                      <a:r>
                        <a:rPr lang="pt-BR" sz="900" dirty="0">
                          <a:latin typeface="Arial"/>
                          <a:ea typeface="Times New Roman"/>
                          <a:cs typeface="Times New Roman"/>
                        </a:rPr>
                        <a:t>Leva à depressão e melancolia.</a:t>
                      </a:r>
                      <a:endParaRPr lang="pt-BR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429766" y="1916832"/>
            <a:ext cx="8390706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400" b="1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Processo</a:t>
            </a:r>
            <a:r>
              <a:rPr lang="pt-BR" sz="24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um conjunto estruturado de atividades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sequenciais </a:t>
            </a: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que apresentam relação lógica entre si.</a:t>
            </a:r>
          </a:p>
          <a:p>
            <a:pPr eaLnBrk="0" hangingPunct="0"/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Oliveira (2006)</a:t>
            </a:r>
          </a:p>
          <a:p>
            <a:pPr eaLnBrk="0" hangingPunct="0"/>
            <a:endParaRPr lang="pt-BR" sz="9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t-BR" sz="1000" b="1" dirty="0">
              <a:solidFill>
                <a:srgbClr val="000000"/>
              </a:solidFill>
              <a:latin typeface="+mj-lt"/>
              <a:ea typeface="Calibri" pitchFamily="34" charset="0"/>
              <a:cs typeface="Souvenir Lt BT" charset="0"/>
            </a:endParaRPr>
          </a:p>
          <a:p>
            <a:pPr eaLnBrk="0" hangingPunct="0"/>
            <a:r>
              <a:rPr lang="pt-BR" sz="20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Método</a:t>
            </a: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caminho pelo qual podemos chegar a um determinado resultado ou a um determinado fim. </a:t>
            </a:r>
          </a:p>
          <a:p>
            <a:pPr eaLnBrk="0" hangingPunct="0"/>
            <a:endParaRPr lang="pt-BR" sz="20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lang="pt-BR" sz="20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rocesso</a:t>
            </a: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: ato de proceder ou maneira pela qual realizamos uma operação, segundo determinadas normas, métodos, técnica, processo manual ou processo mecânico. </a:t>
            </a:r>
          </a:p>
          <a:p>
            <a:pPr eaLnBrk="0" hangingPunct="0"/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Ferreira (2004).</a:t>
            </a:r>
            <a:endParaRPr lang="pt-BR" sz="1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71563" y="1676400"/>
          <a:ext cx="7072312" cy="4252914"/>
        </p:xfrm>
        <a:graphic>
          <a:graphicData uri="http://schemas.openxmlformats.org/drawingml/2006/table">
            <a:tbl>
              <a:tblPr/>
              <a:tblGrid>
                <a:gridCol w="1928812"/>
                <a:gridCol w="2786063"/>
                <a:gridCol w="2357437"/>
              </a:tblGrid>
              <a:tr h="20796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Natureza</a:t>
                      </a: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       Identificação</a:t>
                      </a: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Atuação Estrutural</a:t>
                      </a:r>
                      <a:endParaRPr kumimoji="0" lang="pt-B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Alterações     situacionais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907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Mudança comportamental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Baixa conexão com atividades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Relativa ausência de controle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Pouca decisão operacional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Atividades de coordenação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Nível de negociação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Fluxo não perceptível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Ausência de seqüência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Caminhos não desenhados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Movimentação de material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Layout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e fluxos de processos industriais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Visão clara de fluxo seqüência linear 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Atividades controláveis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Supervisão presente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Correção facilitada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58913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Fluxo de atividades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Desenvolvimento conectado entre as partes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Definição de inicio e fim de um fluxo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Caminhos seqüenciados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Atividades definidas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Execução e controle facilitados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586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0975" eaLnBrk="0" hangingPunct="0">
              <a:tabLst>
                <a:tab pos="112713" algn="l"/>
              </a:tabLst>
            </a:pPr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Quadro 2: Modelos básicos de processos.</a:t>
            </a:r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391988" y="1617182"/>
            <a:ext cx="85725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Com relação ao valor, um processo não agrega valor quando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361950" eaLnBrk="0" hangingPunct="0">
              <a:buFontTx/>
              <a:buChar char="-"/>
            </a:pP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seu foco não está dirigido ao cliente  -  interno 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externo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61950" eaLnBrk="0" hangingPunct="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seu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tempo de resposta não é rápido o suficiente; </a:t>
            </a:r>
          </a:p>
          <a:p>
            <a:pPr marL="361950" eaLnBrk="0" hangingPunct="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seu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resultado não auxilia nas mudanças necessárias; e</a:t>
            </a:r>
          </a:p>
          <a:p>
            <a:pPr marL="361950" eaLnBrk="0" hangingPunct="0"/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não fortalece seu mapa de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relacionamento.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71500" y="1857375"/>
          <a:ext cx="7715250" cy="4060826"/>
        </p:xfrm>
        <a:graphic>
          <a:graphicData uri="http://schemas.openxmlformats.org/drawingml/2006/table">
            <a:tbl>
              <a:tblPr/>
              <a:tblGrid>
                <a:gridCol w="2570163"/>
                <a:gridCol w="2571750"/>
                <a:gridCol w="2573337"/>
              </a:tblGrid>
              <a:tr h="357188">
                <a:tc gridSpan="3"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Distinção e características de processo – </a:t>
                      </a:r>
                      <a:r>
                        <a:rPr kumimoji="0" 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bens/serviços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Especificidades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Bens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Serviços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Parâmetros de controles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Estabelecidos e executados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Nem sempre presentes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Fronteiras de um processo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Inicio e fim definidos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Difusos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Nem sempre a execução auxilia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Delimitar início e fim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Responsabilidade no processo de execução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Etapas e coordenação definidos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Identificação de responsável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Avaliação periódica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Diluição de responsabilidade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131887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Nível de correção sobre variações observadas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Atuante com ações preventivas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2713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Permite nova direção ao processo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11125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Acentuada presença na forma reativa, onde nem sempre o processo permite identificar variações</a:t>
                      </a: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79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112713" algn="l"/>
              </a:tabLst>
            </a:pPr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38915" name="Imagem 27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5583" b="3612"/>
          <a:stretch>
            <a:fillRect/>
          </a:stretch>
        </p:blipFill>
        <p:spPr bwMode="auto">
          <a:xfrm>
            <a:off x="857250" y="1500188"/>
            <a:ext cx="7143750" cy="4786312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043608" y="1988840"/>
            <a:ext cx="7200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Tudo que tratamos em  organização </a:t>
            </a:r>
          </a:p>
          <a:p>
            <a:pPr indent="431800" algn="just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encontra suporte na comunicação</a:t>
            </a:r>
          </a:p>
          <a:p>
            <a:pPr indent="431800" algn="just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ou em uma rede de comunicação, </a:t>
            </a:r>
          </a:p>
          <a:p>
            <a:pPr indent="431800" algn="just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utilizando seis componentes básicos.</a:t>
            </a:r>
          </a:p>
          <a:p>
            <a:pPr indent="431800" algn="just" eaLnBrk="0" hangingPunct="0"/>
            <a:r>
              <a:rPr lang="pt-BR" sz="1100" dirty="0">
                <a:solidFill>
                  <a:srgbClr val="000000"/>
                </a:solidFill>
                <a:latin typeface="+mj-lt"/>
                <a:ea typeface="Calibri" pitchFamily="34" charset="0"/>
                <a:cs typeface="Souvenir Lt BT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Starubhaar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 </a:t>
            </a:r>
            <a:r>
              <a:rPr lang="pt-BR" sz="12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LaRose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(2004)</a:t>
            </a:r>
            <a:endParaRPr lang="pt-BR" sz="1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31800" algn="just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Fonte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a origem da comunicação.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Mensagem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o conteúdo a ser comunicado.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Codificador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a tradução da mensagem </a:t>
            </a:r>
          </a:p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para um formato possível de comunicação.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Canal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o meio ou o sistema de transmissão.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Decodificador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o reversor do processo de comunicação.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800" b="1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Receptor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é o alvo do processo de comunicação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755773" y="1988840"/>
            <a:ext cx="799269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>
                <a:latin typeface="+mj-lt"/>
                <a:cs typeface="Times New Roman" pitchFamily="18" charset="0"/>
              </a:rPr>
              <a:t>Tipologias   -  vistas em redes</a:t>
            </a:r>
            <a:r>
              <a:rPr lang="pt-BR" sz="2800" b="1" dirty="0">
                <a:latin typeface="+mj-lt"/>
                <a:cs typeface="Times New Roman" pitchFamily="18" charset="0"/>
              </a:rPr>
              <a:t> - </a:t>
            </a:r>
            <a:r>
              <a:rPr lang="pt-PT" sz="2800" dirty="0">
                <a:latin typeface="+mj-lt"/>
                <a:cs typeface="Times New Roman" pitchFamily="18" charset="0"/>
              </a:rPr>
              <a:t> podem ser descritas fisicamente e logicamente. A topologia física é a verdadeira aparência ou layout da rede, enquanto que a lógica descreve o </a:t>
            </a:r>
            <a:r>
              <a:rPr lang="pt-PT" sz="2800" u="sng" dirty="0">
                <a:latin typeface="+mj-lt"/>
                <a:cs typeface="Times New Roman" pitchFamily="18" charset="0"/>
                <a:hlinkClick r:id="rId3" tooltip="Fluxo de dados"/>
              </a:rPr>
              <a:t>fluxo dos dados</a:t>
            </a:r>
            <a:r>
              <a:rPr lang="pt-PT" sz="2800" dirty="0">
                <a:latin typeface="+mj-lt"/>
                <a:cs typeface="Times New Roman" pitchFamily="18" charset="0"/>
              </a:rPr>
              <a:t> através da rede.  Vamos extrair deste conceito, a rede de informações existente e praticada em uma organização. </a:t>
            </a:r>
            <a:endParaRPr lang="pt-BR" sz="2800" dirty="0"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pt-BR" sz="2800" b="1" i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3852" y="1697320"/>
            <a:ext cx="822260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algn="just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comunicação, portanto,  é um vetor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importante na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difusão  e na sedimentação da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cultura porque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contempla mensagens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trocadas 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conteúdos traduzidos entre agentes 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grupos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 agentes, utilizando os mais diferentes canais. </a:t>
            </a:r>
          </a:p>
          <a:p>
            <a:pPr indent="431800" algn="just" eaLnBrk="0" hangingPunct="0"/>
            <a:r>
              <a:rPr lang="pt-BR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lang="pt-BR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pt-BR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Johann 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(2004)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755576" y="1668612"/>
            <a:ext cx="799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algn="just" eaLnBrk="0" hangingPunct="0"/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INSTRUMENTOS 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 ORGANIZAÇÃO</a:t>
            </a:r>
            <a:endParaRPr lang="pt-BR" sz="2400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214438" y="2496076"/>
            <a:ext cx="67865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 b="1" dirty="0" smtClean="0">
                <a:latin typeface="+mj-lt"/>
                <a:cs typeface="Times New Roman" pitchFamily="18" charset="0"/>
              </a:rPr>
              <a:t>Fluxograma</a:t>
            </a:r>
            <a:endParaRPr lang="pt-BR" sz="2000" b="1" dirty="0">
              <a:latin typeface="+mj-lt"/>
              <a:cs typeface="Times New Roman" pitchFamily="18" charset="0"/>
            </a:endParaRPr>
          </a:p>
          <a:p>
            <a:pPr algn="just" eaLnBrk="0" hangingPunct="0"/>
            <a:endParaRPr lang="pt-BR" sz="2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 eaLnBrk="0" hangingPunct="0"/>
            <a:r>
              <a:rPr lang="pt-BR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Gráfico de procedimentos, ou gráficos de processos, fluxo de pessoas e papéis, diagrama de fluxo de dados ou ainda diagrama de blocos. </a:t>
            </a:r>
          </a:p>
          <a:p>
            <a:pPr algn="just" eaLnBrk="0" hangingPunct="0"/>
            <a:endParaRPr lang="pt-BR" sz="24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 eaLnBrk="0" hangingPunct="0"/>
            <a:r>
              <a:rPr lang="pt-BR" sz="2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t-BR" sz="20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Trata-se de uma representação gráfica em rede de um </a:t>
            </a:r>
            <a:r>
              <a:rPr lang="pt-BR" sz="20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sistema, mostrando </a:t>
            </a:r>
            <a:r>
              <a:rPr lang="pt-BR" sz="20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os elementos ativos e respectivas interligações  </a:t>
            </a:r>
            <a:r>
              <a:rPr lang="pt-BR" sz="20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 </a:t>
            </a:r>
            <a:r>
              <a:rPr lang="pt-BR" sz="20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dados, com outros elementos e unidades</a:t>
            </a:r>
            <a:r>
              <a:rPr lang="pt-BR" sz="24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pt-BR" sz="140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 eaLnBrk="0" hangingPunct="0"/>
            <a:r>
              <a:rPr lang="pt-BR" sz="1000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Ballestero</a:t>
            </a:r>
            <a:r>
              <a:rPr lang="pt-BR" sz="1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Alvarez (1991),</a:t>
            </a:r>
            <a:endParaRPr lang="pt-BR" sz="1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28625" y="1535729"/>
            <a:ext cx="82867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0" hangingPunct="0">
              <a:tabLst>
                <a:tab pos="742950" algn="l"/>
              </a:tabLst>
            </a:pPr>
            <a:r>
              <a:rPr lang="pt-BR" sz="3200" b="1" dirty="0">
                <a:latin typeface="+mj-lt"/>
                <a:cs typeface="Times New Roman" pitchFamily="18" charset="0"/>
              </a:rPr>
              <a:t> Formulários</a:t>
            </a:r>
          </a:p>
          <a:p>
            <a:pPr indent="457200" algn="just" eaLnBrk="0" hangingPunct="0">
              <a:tabLst>
                <a:tab pos="742950" algn="l"/>
              </a:tabLst>
            </a:pPr>
            <a:endParaRPr lang="pt-BR" b="1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O uso de formulários tem um papel bem definido: </a:t>
            </a: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u="sng" dirty="0">
                <a:latin typeface="+mj-lt"/>
                <a:cs typeface="Times New Roman" pitchFamily="18" charset="0"/>
              </a:rPr>
              <a:t>o da comunicação organizacional</a:t>
            </a:r>
            <a:r>
              <a:rPr lang="pt-BR" sz="2400" dirty="0">
                <a:latin typeface="+mj-lt"/>
                <a:cs typeface="Times New Roman" pitchFamily="18" charset="0"/>
              </a:rPr>
              <a:t>.</a:t>
            </a:r>
          </a:p>
          <a:p>
            <a:pPr indent="457200" algn="just" eaLnBrk="0" hangingPunct="0">
              <a:tabLst>
                <a:tab pos="74295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formulários planos:</a:t>
            </a:r>
            <a:r>
              <a:rPr lang="pt-BR" sz="2400" dirty="0">
                <a:latin typeface="+mj-lt"/>
                <a:cs typeface="Times New Roman" pitchFamily="18" charset="0"/>
              </a:rPr>
              <a:t> correspondem aos que possuem campos </a:t>
            </a:r>
          </a:p>
          <a:p>
            <a:pPr indent="457200" algn="just" eaLnBrk="0" hangingPunct="0">
              <a:tabLst>
                <a:tab pos="74295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desenhados e </a:t>
            </a:r>
            <a:r>
              <a:rPr lang="pt-BR" sz="2400" dirty="0" err="1">
                <a:latin typeface="+mj-lt"/>
                <a:cs typeface="Times New Roman" pitchFamily="18" charset="0"/>
              </a:rPr>
              <a:t>pré-impressos</a:t>
            </a:r>
            <a:r>
              <a:rPr lang="pt-BR" sz="2400" dirty="0">
                <a:latin typeface="+mj-lt"/>
                <a:cs typeface="Times New Roman" pitchFamily="18" charset="0"/>
              </a:rPr>
              <a:t> em papel padronizado.</a:t>
            </a:r>
          </a:p>
          <a:p>
            <a:pPr indent="457200" algn="just" eaLnBrk="0" hangingPunct="0">
              <a:tabLst>
                <a:tab pos="74295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Esta prática é ainda bastante difundida, </a:t>
            </a:r>
          </a:p>
          <a:p>
            <a:pPr indent="457200" algn="just" eaLnBrk="0" hangingPunct="0">
              <a:tabLst>
                <a:tab pos="74295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por razões diversas como a praticidade de uso;</a:t>
            </a:r>
          </a:p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endParaRPr lang="pt-BR" sz="1000" b="1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endParaRPr lang="pt-BR" sz="1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/>
          <p:cNvSpPr>
            <a:spLocks noChangeArrowheads="1"/>
          </p:cNvSpPr>
          <p:nvPr/>
        </p:nvSpPr>
        <p:spPr bwMode="auto">
          <a:xfrm>
            <a:off x="428625" y="1690688"/>
            <a:ext cx="8286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formulários contínuos</a:t>
            </a:r>
            <a:r>
              <a:rPr lang="pt-BR" sz="2400" dirty="0">
                <a:latin typeface="+mj-lt"/>
                <a:cs typeface="Times New Roman" pitchFamily="18" charset="0"/>
              </a:rPr>
              <a:t>: são os preenchidos por impressoras e, geralmente, em grande escala.</a:t>
            </a:r>
          </a:p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74295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formulários eletrônicos</a:t>
            </a:r>
            <a:r>
              <a:rPr lang="pt-BR" sz="2400" dirty="0">
                <a:latin typeface="+mj-lt"/>
                <a:cs typeface="Times New Roman" pitchFamily="18" charset="0"/>
              </a:rPr>
              <a:t>: são elaborados por </a:t>
            </a:r>
            <a:r>
              <a:rPr lang="pt-BR" sz="2400" i="1" dirty="0">
                <a:latin typeface="+mj-lt"/>
                <a:cs typeface="Times New Roman" pitchFamily="18" charset="0"/>
              </a:rPr>
              <a:t>softwares</a:t>
            </a:r>
            <a:r>
              <a:rPr lang="pt-BR" sz="2400" dirty="0">
                <a:latin typeface="+mj-lt"/>
                <a:cs typeface="Times New Roman" pitchFamily="18" charset="0"/>
              </a:rPr>
              <a:t> aplicativos que, por meio de redes, estão à disposição de todos. </a:t>
            </a: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Muitas organizações que utilizam diferentes fontes de recursos</a:t>
            </a:r>
          </a:p>
          <a:p>
            <a:pPr indent="457200" algn="just" eaLnBrk="0" hangingPunct="0">
              <a:tabLst>
                <a:tab pos="74295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 disponibilizam esses formulários para serem preenchidos, sem a utilização de papel.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95536" y="1885632"/>
            <a:ext cx="78581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eaLnBrk="0" hangingPunct="0">
              <a:tabLst>
                <a:tab pos="68580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Diagnóstico Organizacional</a:t>
            </a:r>
          </a:p>
          <a:p>
            <a:pPr indent="457200" eaLnBrk="0" hangingPunct="0">
              <a:tabLst>
                <a:tab pos="68580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eaLnBrk="0" hangingPunct="0">
              <a:tabLst>
                <a:tab pos="68580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Como um instrumento, auxilia na visão do quadro patológico de uma organização. </a:t>
            </a:r>
          </a:p>
          <a:p>
            <a:pPr indent="457200" eaLnBrk="0" hangingPunct="0">
              <a:tabLst>
                <a:tab pos="68580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um diagnóstico é o conhecimento analítico da natureza e do estado circunstancial de uma organização. </a:t>
            </a:r>
            <a:r>
              <a:rPr lang="pt-BR" sz="1200" dirty="0">
                <a:latin typeface="+mj-lt"/>
                <a:cs typeface="Times New Roman" pitchFamily="18" charset="0"/>
              </a:rPr>
              <a:t>Leszek (1994) </a:t>
            </a:r>
          </a:p>
          <a:p>
            <a:pPr indent="457200" eaLnBrk="0" hangingPunct="0">
              <a:tabLst>
                <a:tab pos="68580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eaLnBrk="0" hangingPunct="0">
              <a:tabLst>
                <a:tab pos="68580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São  três as condições que devemos </a:t>
            </a:r>
          </a:p>
          <a:p>
            <a:pPr indent="457200" eaLnBrk="0" hangingPunct="0">
              <a:tabLst>
                <a:tab pos="68580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manter num horizonte de realização:</a:t>
            </a:r>
          </a:p>
          <a:p>
            <a:pPr indent="457200" eaLnBrk="0" hangingPunct="0">
              <a:tabLst>
                <a:tab pos="685800" algn="l"/>
              </a:tabLst>
            </a:pPr>
            <a:r>
              <a:rPr lang="pt-BR" sz="2400" dirty="0">
                <a:latin typeface="+mj-lt"/>
                <a:cs typeface="Times New Roman" pitchFamily="18" charset="0"/>
              </a:rPr>
              <a:t> pontos fortes, pontos fracos e pontos a melhorar:</a:t>
            </a:r>
          </a:p>
          <a:p>
            <a:pPr indent="457200" eaLnBrk="0" hangingPunct="0">
              <a:tabLst>
                <a:tab pos="685800" algn="l"/>
              </a:tabLst>
            </a:pPr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601736" y="1556792"/>
            <a:ext cx="77866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0" hangingPunct="0">
              <a:buFontTx/>
              <a:buChar char="•"/>
              <a:tabLst>
                <a:tab pos="68580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pontos fortes</a:t>
            </a:r>
            <a:r>
              <a:rPr lang="pt-BR" sz="2400" dirty="0">
                <a:latin typeface="+mj-lt"/>
                <a:cs typeface="Times New Roman" pitchFamily="18" charset="0"/>
              </a:rPr>
              <a:t>: todas as características positivas de uma organização e que colaboram para seu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crescimento.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68580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68580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pontos fracos</a:t>
            </a:r>
            <a:r>
              <a:rPr lang="pt-BR" sz="2400" dirty="0">
                <a:latin typeface="+mj-lt"/>
                <a:cs typeface="Times New Roman" pitchFamily="18" charset="0"/>
              </a:rPr>
              <a:t>: fatores que prejudicam o cumprimento de objetivos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propostos.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685800" algn="l"/>
              </a:tabLst>
            </a:pPr>
            <a:endParaRPr lang="pt-BR" sz="24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Tx/>
              <a:buChar char="•"/>
              <a:tabLst>
                <a:tab pos="685800" algn="l"/>
              </a:tabLst>
            </a:pPr>
            <a:r>
              <a:rPr lang="pt-BR" sz="2400" b="1" dirty="0">
                <a:latin typeface="+mj-lt"/>
                <a:cs typeface="Times New Roman" pitchFamily="18" charset="0"/>
              </a:rPr>
              <a:t>pontos a melhorar</a:t>
            </a:r>
            <a:r>
              <a:rPr lang="pt-BR" sz="2400" dirty="0">
                <a:latin typeface="+mj-lt"/>
                <a:cs typeface="Times New Roman" pitchFamily="18" charset="0"/>
              </a:rPr>
              <a:t>: aqueles que se situam ao nível de possibilidades efetivas e que reúnem aspectos contributivos para o desenho de um novo quadro patológico.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ângulo 1"/>
          <p:cNvSpPr>
            <a:spLocks noChangeArrowheads="1"/>
          </p:cNvSpPr>
          <p:nvPr/>
        </p:nvSpPr>
        <p:spPr bwMode="auto">
          <a:xfrm>
            <a:off x="785813" y="1556792"/>
            <a:ext cx="73580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 err="1" smtClean="0">
                <a:latin typeface="+mj-lt"/>
                <a:cs typeface="Times New Roman" pitchFamily="18" charset="0"/>
              </a:rPr>
              <a:t>Anális</a:t>
            </a:r>
            <a:r>
              <a:rPr lang="pt-BR" sz="2400" b="1" dirty="0" smtClean="0">
                <a:latin typeface="+mj-lt"/>
                <a:cs typeface="Times New Roman" pitchFamily="18" charset="0"/>
              </a:rPr>
              <a:t> e </a:t>
            </a:r>
            <a:r>
              <a:rPr lang="pt-BR" sz="2400" b="1" dirty="0">
                <a:latin typeface="+mj-lt"/>
                <a:cs typeface="Times New Roman" pitchFamily="18" charset="0"/>
              </a:rPr>
              <a:t>Organizacional </a:t>
            </a:r>
          </a:p>
          <a:p>
            <a:endParaRPr lang="pt-BR" i="1" dirty="0">
              <a:latin typeface="+mj-lt"/>
            </a:endParaRPr>
          </a:p>
          <a:p>
            <a:endParaRPr lang="pt-BR" i="1" dirty="0">
              <a:latin typeface="+mj-lt"/>
            </a:endParaRPr>
          </a:p>
          <a:p>
            <a:r>
              <a:rPr lang="pt-BR" sz="2400" dirty="0" smtClean="0">
                <a:latin typeface="+mj-lt"/>
                <a:cs typeface="Times New Roman" pitchFamily="18" charset="0"/>
              </a:rPr>
              <a:t>... possui </a:t>
            </a:r>
            <a:r>
              <a:rPr lang="pt-BR" sz="2400" dirty="0">
                <a:latin typeface="+mj-lt"/>
                <a:cs typeface="Times New Roman" pitchFamily="18" charset="0"/>
              </a:rPr>
              <a:t>como intenção compreender a situação de elementos constitutivos de um sistema interativo e estabelecer uma cadeia de proposições para interpretar procedimentos verificáveis, identificados em composição e decomposição das </a:t>
            </a:r>
            <a:r>
              <a:rPr lang="pt-BR" sz="2400" dirty="0" smtClean="0">
                <a:latin typeface="+mj-lt"/>
                <a:cs typeface="Times New Roman" pitchFamily="18" charset="0"/>
              </a:rPr>
              <a:t>partes.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endParaRPr lang="pt-BR" sz="1400" i="1" dirty="0">
              <a:latin typeface="+mj-lt"/>
            </a:endParaRPr>
          </a:p>
          <a:p>
            <a:endParaRPr lang="pt-BR" sz="1400" i="1" dirty="0">
              <a:latin typeface="+mj-lt"/>
            </a:endParaRPr>
          </a:p>
          <a:p>
            <a:endParaRPr lang="pt-BR" sz="1400" i="1" dirty="0">
              <a:latin typeface="+mj-lt"/>
            </a:endParaRPr>
          </a:p>
          <a:p>
            <a:endParaRPr lang="pt-BR" i="1" dirty="0">
              <a:latin typeface="+mj-lt"/>
            </a:endParaRPr>
          </a:p>
          <a:p>
            <a:endParaRPr lang="pt-BR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642938" y="1916832"/>
            <a:ext cx="796151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....um </a:t>
            </a:r>
            <a:r>
              <a:rPr lang="pt-BR" sz="2800" b="1" i="1" u="sng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diagnóstico organizacional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é um instrumento que nos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permite 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ter conhecimento analítico do estado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circunstancial...</a:t>
            </a:r>
          </a:p>
          <a:p>
            <a:pPr eaLnBrk="0" hangingPunct="0"/>
            <a:endParaRPr lang="pt-BR" sz="2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enquanto que a </a:t>
            </a:r>
            <a:r>
              <a:rPr lang="pt-BR" sz="2800" b="1" i="1" u="sng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análise organizacional</a:t>
            </a:r>
            <a:r>
              <a:rPr lang="pt-BR" sz="2800" i="1" u="sng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sugere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estabelecer proposições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para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interpretar e colocar em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prática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procedimentos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operacionais... </a:t>
            </a:r>
            <a:endParaRPr lang="pt-BR" sz="1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ângulo 1"/>
          <p:cNvSpPr>
            <a:spLocks noChangeArrowheads="1"/>
          </p:cNvSpPr>
          <p:nvPr/>
        </p:nvSpPr>
        <p:spPr bwMode="auto">
          <a:xfrm>
            <a:off x="1043608" y="1772816"/>
            <a:ext cx="76328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800" dirty="0">
                <a:latin typeface="+mj-lt"/>
                <a:cs typeface="Times New Roman" pitchFamily="18" charset="0"/>
              </a:rPr>
              <a:t>No contexto das </a:t>
            </a:r>
            <a:r>
              <a:rPr lang="pt-BR" sz="2800" b="1" dirty="0">
                <a:latin typeface="+mj-lt"/>
                <a:cs typeface="Times New Roman" pitchFamily="18" charset="0"/>
              </a:rPr>
              <a:t>estruturas</a:t>
            </a:r>
            <a:r>
              <a:rPr lang="pt-BR" sz="2800" dirty="0">
                <a:latin typeface="+mj-lt"/>
                <a:cs typeface="Times New Roman" pitchFamily="18" charset="0"/>
              </a:rPr>
              <a:t>, existem diferentes 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formas </a:t>
            </a:r>
            <a:r>
              <a:rPr lang="pt-BR" sz="2800" dirty="0">
                <a:latin typeface="+mj-lt"/>
                <a:cs typeface="Times New Roman" pitchFamily="18" charset="0"/>
              </a:rPr>
              <a:t>de relacionamentos por meio de vias 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formais </a:t>
            </a:r>
            <a:r>
              <a:rPr lang="pt-BR" sz="2800" dirty="0">
                <a:latin typeface="+mj-lt"/>
                <a:cs typeface="Times New Roman" pitchFamily="18" charset="0"/>
              </a:rPr>
              <a:t>e informais, cuja prática e intensidade 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variam </a:t>
            </a:r>
            <a:r>
              <a:rPr lang="pt-BR" sz="2800" dirty="0">
                <a:latin typeface="+mj-lt"/>
                <a:cs typeface="Times New Roman" pitchFamily="18" charset="0"/>
              </a:rPr>
              <a:t>de acordo com o objetivo – se para a </a:t>
            </a:r>
          </a:p>
          <a:p>
            <a:r>
              <a:rPr lang="pt-BR" sz="2800" dirty="0" smtClean="0">
                <a:latin typeface="+mj-lt"/>
                <a:cs typeface="Times New Roman" pitchFamily="18" charset="0"/>
              </a:rPr>
              <a:t>produção </a:t>
            </a:r>
            <a:r>
              <a:rPr lang="pt-BR" sz="2800" dirty="0">
                <a:latin typeface="+mj-lt"/>
                <a:cs typeface="Times New Roman" pitchFamily="18" charset="0"/>
              </a:rPr>
              <a:t>de um bem ou de um serviço.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85387" y="1885464"/>
            <a:ext cx="84630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algn="just" eaLnBrk="0" hangingPunct="0"/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São três  os  aspectos principais que nos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auxiliam em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uma visão de relacionamento aos níveis formal e informal: 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indent="431800" algn="just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Primeiro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determina as relações formais de subordinação;  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Segundo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identifica agrupamento de agentes por área; e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Terceiro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desenvolve e mantém sistema de comunicação.</a:t>
            </a:r>
          </a:p>
          <a:p>
            <a:pPr indent="431800" algn="just" eaLnBrk="0" hangingPunct="0"/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endParaRPr lang="pt-BR" sz="24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pt-BR" sz="12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Daft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(2002)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259632" y="2356535"/>
            <a:ext cx="788436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tipologia de base mecanicista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é a que destaca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b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acentuada  estrutura burocrática;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divisão de trabalho;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decisões centralizadas; e</a:t>
            </a: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hierarquia definida, caracterizando-se pelo cunho altamente formal</a:t>
            </a:r>
            <a:r>
              <a:rPr lang="pt-BR" sz="28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179512" y="1581611"/>
            <a:ext cx="8604448" cy="44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algn="just" eaLnBrk="0" hangingPunct="0"/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Tipos de estruturas</a:t>
            </a:r>
            <a:endParaRPr lang="pt-BR" sz="28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endParaRPr lang="pt-BR" sz="2400" b="1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0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Estrutura virtual</a:t>
            </a: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 vendendo bens e serviços em qualquer lugar </a:t>
            </a:r>
          </a:p>
          <a:p>
            <a:pPr indent="446088" algn="just" defTabSz="446088" eaLnBrk="0" hangingPunct="0"/>
            <a:r>
              <a:rPr lang="pt-BR" sz="2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tendo por base pessoas, tecnologias da informação e </a:t>
            </a:r>
            <a:r>
              <a:rPr lang="pt-BR" sz="20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	processos</a:t>
            </a: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pt-BR" sz="20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endParaRPr lang="pt-BR" sz="2400" b="1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Estrutura orientada a processos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se divide em: </a:t>
            </a:r>
            <a:endParaRPr lang="pt-BR" sz="24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endParaRPr lang="pt-BR" sz="900" dirty="0" smtClean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defTabSz="446088" eaLnBrk="0" hangingPunct="0"/>
            <a:r>
              <a:rPr lang="pt-BR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Física orientada a processos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 melhoria e a criação de novos processos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produtivos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como a adoção dos princípios da cadeia de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valores. </a:t>
            </a:r>
            <a:endParaRPr lang="pt-BR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indent="431800" algn="just" defTabSz="446088" eaLnBrk="0" hangingPunct="0"/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Lógica </a:t>
            </a:r>
            <a:r>
              <a:rPr lang="pt-BR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orientada a processos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 opção por uma plataforma de tecnologia da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informação.</a:t>
            </a:r>
            <a:endParaRPr lang="pt-BR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indent="431800" algn="just" defTabSz="446088" eaLnBrk="0" hangingPunct="0"/>
            <a:r>
              <a:rPr lang="pt-BR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Física </a:t>
            </a:r>
            <a:r>
              <a:rPr lang="pt-BR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 lógica orientada a processos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 é o tipo ideal, com a adoção das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	duas </a:t>
            </a:r>
            <a:r>
              <a:rPr lang="pt-BR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medidas </a:t>
            </a:r>
            <a:r>
              <a:rPr lang="pt-BR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anteriores.</a:t>
            </a:r>
          </a:p>
          <a:p>
            <a:pPr indent="431800" algn="just" eaLnBrk="0" hangingPunct="0"/>
            <a:endParaRPr lang="pt-BR" sz="105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algn="just" eaLnBrk="0" hangingPunct="0"/>
            <a:r>
              <a:rPr lang="pt-BR" sz="105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Cru</a:t>
            </a:r>
            <a:r>
              <a:rPr lang="pt-BR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z </a:t>
            </a:r>
            <a:r>
              <a:rPr lang="pt-BR" sz="12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(1998), </a:t>
            </a:r>
            <a:endParaRPr lang="pt-BR" sz="12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611560" y="1772816"/>
            <a:ext cx="806425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Parcial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O modo parcial é    recomendado, especificamente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 sempre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que possível, no que diz respeito a processos físicos. </a:t>
            </a:r>
          </a:p>
          <a:p>
            <a:pPr indent="431800"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No entanto, é </a:t>
            </a:r>
            <a:r>
              <a:rPr lang="pt-BR" sz="28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contra-indicada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a fragmentação da plataforma de tecnologia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16024" y="1628800"/>
            <a:ext cx="87484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defTabSz="446088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Estágio 1 -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organização voltada para o produto. Ela maximiza o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	tamanho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 sua  capacidade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produtiva;</a:t>
            </a: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Estágio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2 -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cultura voltada para o cliente - pensar no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cliente;</a:t>
            </a: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Estágio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3  -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 negócio voltado para um segmento de mercado – </a:t>
            </a:r>
          </a:p>
          <a:p>
            <a:pPr indent="431800" eaLnBrk="0" hangingPunct="0"/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concentrar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atenção em um conjunto específico de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clientes;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Estágio 4 -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organização disposta em torno do mercado – </a:t>
            </a:r>
          </a:p>
          <a:p>
            <a:pPr indent="431800" eaLnBrk="0" hangingPunct="0"/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de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uma oportunidade específica do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mercado;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Estágio 5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nesse ponto, a organização se parece como uma </a:t>
            </a:r>
          </a:p>
          <a:p>
            <a:pPr indent="431800" eaLnBrk="0" hangingPunct="0"/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molécula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, porque o mercado é o </a:t>
            </a:r>
            <a:r>
              <a:rPr lang="pt-BR" sz="2400" i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núcleo.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1974014" y="1740227"/>
            <a:ext cx="5195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31800" algn="just" eaLnBrk="0" hangingPunct="0"/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Características Organizacionais</a:t>
            </a:r>
            <a:endParaRPr lang="pt-BR" sz="2800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>
              <a:tabLst>
                <a:tab pos="571500" algn="l"/>
              </a:tabLst>
            </a:pPr>
            <a:endParaRPr lang="pt-BR"/>
          </a:p>
        </p:txBody>
      </p:sp>
      <p:graphicFrame>
        <p:nvGraphicFramePr>
          <p:cNvPr id="4" name="Diagrama 3"/>
          <p:cNvGraphicFramePr>
            <a:graphicFrameLocks/>
          </p:cNvGraphicFramePr>
          <p:nvPr/>
        </p:nvGraphicFramePr>
        <p:xfrm>
          <a:off x="1763688" y="2420888"/>
          <a:ext cx="597666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211638" y="5661025"/>
            <a:ext cx="34877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30350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característica funcional vertical.</a:t>
            </a:r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>
              <a:tabLst>
                <a:tab pos="571500" algn="l"/>
              </a:tabLst>
            </a:pPr>
            <a:endParaRPr lang="pt-BR"/>
          </a:p>
        </p:txBody>
      </p:sp>
      <p:graphicFrame>
        <p:nvGraphicFramePr>
          <p:cNvPr id="3" name="Diagrama 2"/>
          <p:cNvGraphicFramePr>
            <a:graphicFrameLocks/>
          </p:cNvGraphicFramePr>
          <p:nvPr/>
        </p:nvGraphicFramePr>
        <p:xfrm>
          <a:off x="827584" y="1628800"/>
          <a:ext cx="63367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635375" y="5445125"/>
            <a:ext cx="3616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30350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característica divisional funcional.</a:t>
            </a:r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" name="Diagrama 2"/>
          <p:cNvGraphicFramePr>
            <a:graphicFrameLocks/>
          </p:cNvGraphicFramePr>
          <p:nvPr/>
        </p:nvGraphicFramePr>
        <p:xfrm>
          <a:off x="1763688" y="1988840"/>
          <a:ext cx="58326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4572000" y="5437188"/>
            <a:ext cx="3121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30350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característica geográfica.</a:t>
            </a:r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" name="Diagrama 2"/>
          <p:cNvGraphicFramePr>
            <a:graphicFrameLocks/>
          </p:cNvGraphicFramePr>
          <p:nvPr/>
        </p:nvGraphicFramePr>
        <p:xfrm>
          <a:off x="899592" y="1556792"/>
          <a:ext cx="75608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227763" y="5732463"/>
            <a:ext cx="2181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30238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característica horizontal.</a:t>
            </a:r>
            <a:endParaRPr 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>
            <a:graphicFrameLocks/>
          </p:cNvGraphicFramePr>
          <p:nvPr/>
        </p:nvGraphicFramePr>
        <p:xfrm>
          <a:off x="1115616" y="1484784"/>
          <a:ext cx="74168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0419" name="AutoShape 2"/>
          <p:cNvCxnSpPr>
            <a:cxnSpLocks noChangeShapeType="1"/>
          </p:cNvCxnSpPr>
          <p:nvPr/>
        </p:nvCxnSpPr>
        <p:spPr bwMode="auto">
          <a:xfrm flipV="1">
            <a:off x="4397375" y="7648575"/>
            <a:ext cx="1470025" cy="82232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AutoShape 3"/>
          <p:cNvCxnSpPr>
            <a:cxnSpLocks noChangeShapeType="1"/>
          </p:cNvCxnSpPr>
          <p:nvPr/>
        </p:nvCxnSpPr>
        <p:spPr bwMode="auto">
          <a:xfrm flipV="1">
            <a:off x="3276600" y="7648575"/>
            <a:ext cx="2187575" cy="795338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1" name="AutoShape 4"/>
          <p:cNvCxnSpPr>
            <a:cxnSpLocks noChangeShapeType="1"/>
          </p:cNvCxnSpPr>
          <p:nvPr/>
        </p:nvCxnSpPr>
        <p:spPr bwMode="auto">
          <a:xfrm flipV="1">
            <a:off x="5645150" y="7648575"/>
            <a:ext cx="628650" cy="86677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2" name="AutoShape 13"/>
          <p:cNvCxnSpPr>
            <a:cxnSpLocks noChangeShapeType="1"/>
          </p:cNvCxnSpPr>
          <p:nvPr/>
        </p:nvCxnSpPr>
        <p:spPr bwMode="auto">
          <a:xfrm flipH="1" flipV="1">
            <a:off x="2211388" y="7648575"/>
            <a:ext cx="266700" cy="766763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AutoShape 10"/>
          <p:cNvCxnSpPr>
            <a:cxnSpLocks noChangeShapeType="1"/>
          </p:cNvCxnSpPr>
          <p:nvPr/>
        </p:nvCxnSpPr>
        <p:spPr bwMode="auto">
          <a:xfrm flipH="1" flipV="1">
            <a:off x="2479675" y="7677150"/>
            <a:ext cx="1035050" cy="838200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4" name="AutoShape 12"/>
          <p:cNvCxnSpPr>
            <a:cxnSpLocks noChangeShapeType="1"/>
          </p:cNvCxnSpPr>
          <p:nvPr/>
        </p:nvCxnSpPr>
        <p:spPr bwMode="auto">
          <a:xfrm flipH="1" flipV="1">
            <a:off x="2867025" y="7677150"/>
            <a:ext cx="1800225" cy="793750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5" name="AutoShape 9"/>
          <p:cNvCxnSpPr>
            <a:cxnSpLocks noChangeShapeType="1"/>
          </p:cNvCxnSpPr>
          <p:nvPr/>
        </p:nvCxnSpPr>
        <p:spPr bwMode="auto">
          <a:xfrm flipV="1">
            <a:off x="2674938" y="7648575"/>
            <a:ext cx="517525" cy="795338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AutoShape 11"/>
          <p:cNvCxnSpPr>
            <a:cxnSpLocks noChangeShapeType="1"/>
          </p:cNvCxnSpPr>
          <p:nvPr/>
        </p:nvCxnSpPr>
        <p:spPr bwMode="auto">
          <a:xfrm flipH="1" flipV="1">
            <a:off x="3514725" y="7677150"/>
            <a:ext cx="266700" cy="766763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AutoShape 6"/>
          <p:cNvCxnSpPr>
            <a:cxnSpLocks noChangeShapeType="1"/>
          </p:cNvCxnSpPr>
          <p:nvPr/>
        </p:nvCxnSpPr>
        <p:spPr bwMode="auto">
          <a:xfrm flipH="1" flipV="1">
            <a:off x="3984625" y="7648575"/>
            <a:ext cx="1041400" cy="822325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5"/>
          <p:cNvCxnSpPr>
            <a:cxnSpLocks noChangeShapeType="1"/>
          </p:cNvCxnSpPr>
          <p:nvPr/>
        </p:nvCxnSpPr>
        <p:spPr bwMode="auto">
          <a:xfrm flipH="1" flipV="1">
            <a:off x="5153025" y="7648575"/>
            <a:ext cx="184150" cy="822325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7"/>
          <p:cNvCxnSpPr>
            <a:cxnSpLocks noChangeShapeType="1"/>
          </p:cNvCxnSpPr>
          <p:nvPr/>
        </p:nvCxnSpPr>
        <p:spPr bwMode="auto">
          <a:xfrm flipV="1">
            <a:off x="4064000" y="7677150"/>
            <a:ext cx="671513" cy="793750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AutoShape 8"/>
          <p:cNvCxnSpPr>
            <a:cxnSpLocks noChangeShapeType="1"/>
          </p:cNvCxnSpPr>
          <p:nvPr/>
        </p:nvCxnSpPr>
        <p:spPr bwMode="auto">
          <a:xfrm flipV="1">
            <a:off x="2974975" y="7648575"/>
            <a:ext cx="1390650" cy="795338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6011863" y="5516563"/>
            <a:ext cx="2520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630238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característica híbrida matricial.</a:t>
            </a:r>
            <a:endParaRPr lang="pt-BR"/>
          </a:p>
        </p:txBody>
      </p:sp>
      <p:cxnSp>
        <p:nvCxnSpPr>
          <p:cNvPr id="60434" name="AutoShape 2"/>
          <p:cNvCxnSpPr>
            <a:cxnSpLocks noChangeShapeType="1"/>
          </p:cNvCxnSpPr>
          <p:nvPr/>
        </p:nvCxnSpPr>
        <p:spPr bwMode="auto">
          <a:xfrm flipV="1">
            <a:off x="4549775" y="7800975"/>
            <a:ext cx="1470025" cy="82232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5" name="AutoShape 3"/>
          <p:cNvCxnSpPr>
            <a:cxnSpLocks noChangeShapeType="1"/>
          </p:cNvCxnSpPr>
          <p:nvPr/>
        </p:nvCxnSpPr>
        <p:spPr bwMode="auto">
          <a:xfrm flipV="1">
            <a:off x="3429000" y="7800975"/>
            <a:ext cx="2187575" cy="795338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6" name="AutoShape 4"/>
          <p:cNvCxnSpPr>
            <a:cxnSpLocks noChangeShapeType="1"/>
          </p:cNvCxnSpPr>
          <p:nvPr/>
        </p:nvCxnSpPr>
        <p:spPr bwMode="auto">
          <a:xfrm flipV="1">
            <a:off x="5797550" y="7800975"/>
            <a:ext cx="628650" cy="866775"/>
          </a:xfrm>
          <a:prstGeom prst="straightConnector1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7" name="AutoShape 13"/>
          <p:cNvCxnSpPr>
            <a:cxnSpLocks noChangeShapeType="1"/>
          </p:cNvCxnSpPr>
          <p:nvPr/>
        </p:nvCxnSpPr>
        <p:spPr bwMode="auto">
          <a:xfrm flipH="1" flipV="1">
            <a:off x="2363788" y="7800975"/>
            <a:ext cx="266700" cy="766763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8" name="AutoShape 10"/>
          <p:cNvCxnSpPr>
            <a:cxnSpLocks noChangeShapeType="1"/>
          </p:cNvCxnSpPr>
          <p:nvPr/>
        </p:nvCxnSpPr>
        <p:spPr bwMode="auto">
          <a:xfrm flipH="1" flipV="1">
            <a:off x="2632075" y="7829550"/>
            <a:ext cx="1035050" cy="838200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9" name="AutoShape 12"/>
          <p:cNvCxnSpPr>
            <a:cxnSpLocks noChangeShapeType="1"/>
          </p:cNvCxnSpPr>
          <p:nvPr/>
        </p:nvCxnSpPr>
        <p:spPr bwMode="auto">
          <a:xfrm flipH="1" flipV="1">
            <a:off x="3019425" y="7829550"/>
            <a:ext cx="1800225" cy="793750"/>
          </a:xfrm>
          <a:prstGeom prst="straightConnector1">
            <a:avLst/>
          </a:prstGeom>
          <a:noFill/>
          <a:ln w="57150" cap="rnd">
            <a:solidFill>
              <a:srgbClr val="94363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0" name="AutoShape 9"/>
          <p:cNvCxnSpPr>
            <a:cxnSpLocks noChangeShapeType="1"/>
          </p:cNvCxnSpPr>
          <p:nvPr/>
        </p:nvCxnSpPr>
        <p:spPr bwMode="auto">
          <a:xfrm flipV="1">
            <a:off x="2827338" y="7800975"/>
            <a:ext cx="517525" cy="795338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1" name="AutoShape 11"/>
          <p:cNvCxnSpPr>
            <a:cxnSpLocks noChangeShapeType="1"/>
          </p:cNvCxnSpPr>
          <p:nvPr/>
        </p:nvCxnSpPr>
        <p:spPr bwMode="auto">
          <a:xfrm flipH="1" flipV="1">
            <a:off x="3667125" y="7829550"/>
            <a:ext cx="266700" cy="766763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AutoShape 6"/>
          <p:cNvCxnSpPr>
            <a:cxnSpLocks noChangeShapeType="1"/>
          </p:cNvCxnSpPr>
          <p:nvPr/>
        </p:nvCxnSpPr>
        <p:spPr bwMode="auto">
          <a:xfrm flipH="1" flipV="1">
            <a:off x="4137025" y="7800975"/>
            <a:ext cx="1041400" cy="822325"/>
          </a:xfrm>
          <a:prstGeom prst="straightConnector1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3" name="AutoShape 5"/>
          <p:cNvCxnSpPr>
            <a:cxnSpLocks noChangeShapeType="1"/>
          </p:cNvCxnSpPr>
          <p:nvPr/>
        </p:nvCxnSpPr>
        <p:spPr bwMode="auto">
          <a:xfrm flipH="1" flipV="1">
            <a:off x="5305425" y="7800975"/>
            <a:ext cx="184150" cy="822325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4" name="AutoShape 7"/>
          <p:cNvCxnSpPr>
            <a:cxnSpLocks noChangeShapeType="1"/>
          </p:cNvCxnSpPr>
          <p:nvPr/>
        </p:nvCxnSpPr>
        <p:spPr bwMode="auto">
          <a:xfrm flipV="1">
            <a:off x="4216400" y="7829550"/>
            <a:ext cx="671513" cy="793750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5" name="AutoShape 8"/>
          <p:cNvCxnSpPr>
            <a:cxnSpLocks noChangeShapeType="1"/>
          </p:cNvCxnSpPr>
          <p:nvPr/>
        </p:nvCxnSpPr>
        <p:spPr bwMode="auto">
          <a:xfrm flipV="1">
            <a:off x="3127375" y="7800975"/>
            <a:ext cx="1390650" cy="795338"/>
          </a:xfrm>
          <a:prstGeom prst="straightConnector1">
            <a:avLst/>
          </a:prstGeom>
          <a:noFill/>
          <a:ln w="57150">
            <a:solidFill>
              <a:srgbClr val="E36C0A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pt-BR"/>
          </a:p>
        </p:txBody>
      </p:sp>
      <p:graphicFrame>
        <p:nvGraphicFramePr>
          <p:cNvPr id="3" name="Diagrama 2"/>
          <p:cNvGraphicFramePr>
            <a:graphicFrameLocks/>
          </p:cNvGraphicFramePr>
          <p:nvPr/>
        </p:nvGraphicFramePr>
        <p:xfrm>
          <a:off x="1187624" y="1484784"/>
          <a:ext cx="70567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5724525" y="5589588"/>
            <a:ext cx="23447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1530350" algn="just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por cliente.</a:t>
            </a:r>
            <a:endParaRPr 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pt-BR"/>
          </a:p>
        </p:txBody>
      </p:sp>
      <p:graphicFrame>
        <p:nvGraphicFramePr>
          <p:cNvPr id="3" name="Imagem 12"/>
          <p:cNvGraphicFramePr>
            <a:graphicFrameLocks/>
          </p:cNvGraphicFramePr>
          <p:nvPr/>
        </p:nvGraphicFramePr>
        <p:xfrm>
          <a:off x="971600" y="1628800"/>
          <a:ext cx="64807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427538" y="5661025"/>
            <a:ext cx="3000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530350" algn="just" eaLnBrk="0" hangingPunct="0"/>
            <a:r>
              <a:rPr lang="pt-BR" sz="900" b="1">
                <a:solidFill>
                  <a:srgbClr val="4F81BD"/>
                </a:solidFill>
                <a:cs typeface="Times New Roman" pitchFamily="18" charset="0"/>
              </a:rPr>
              <a:t>Área de conhecimento.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716087" y="1713667"/>
            <a:ext cx="7240289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tipologia orgânica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se caracteriza pela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b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</a:b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flexibilidade; 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 pela pouca divisão de trabalho;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decisões descentralizadas;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- atuação em ambientes dinâmicos;  e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viabilidade na  transferência de conhecimento</a:t>
            </a: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 adaptação às demandas.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t-BR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323528" y="1589886"/>
            <a:ext cx="867645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31800" eaLnBrk="0" hangingPunct="0"/>
            <a:r>
              <a:rPr lang="pt-BR" i="1" dirty="0">
                <a:latin typeface="+mj-lt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pt-BR" b="1" dirty="0">
                <a:latin typeface="+mj-lt"/>
                <a:ea typeface="Calibri" pitchFamily="34" charset="0"/>
                <a:cs typeface="Times New Roman" pitchFamily="18" charset="0"/>
              </a:rPr>
              <a:t>COMPORTAMENTOS ORGANIZACIONAIS</a:t>
            </a:r>
          </a:p>
          <a:p>
            <a:pPr indent="431800" eaLnBrk="0" hangingPunct="0"/>
            <a:endParaRPr lang="pt-BR" sz="1000" b="1" dirty="0">
              <a:solidFill>
                <a:srgbClr val="000000"/>
              </a:solidFill>
              <a:latin typeface="+mj-lt"/>
              <a:ea typeface="Calibri" pitchFamily="34" charset="0"/>
              <a:cs typeface="Souvenir Lt BT" charset="0"/>
            </a:endParaRPr>
          </a:p>
          <a:p>
            <a:pPr indent="431800" eaLnBrk="0" hangingPunct="0"/>
            <a:endParaRPr lang="pt-BR" sz="1000" b="1" dirty="0">
              <a:solidFill>
                <a:srgbClr val="000000"/>
              </a:solidFill>
              <a:latin typeface="+mj-lt"/>
              <a:ea typeface="Calibri" pitchFamily="34" charset="0"/>
              <a:cs typeface="Souvenir Lt BT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Máquinas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traços de alienação manifestados com  enfoque mecanicista.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 indent="431800" eaLnBrk="0" hangingPunct="0"/>
            <a:endParaRPr lang="pt-BR" sz="2400" b="1" dirty="0">
              <a:solidFill>
                <a:srgbClr val="00000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Organismos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: relacionam-se com aspectos biológicos de </a:t>
            </a:r>
            <a:r>
              <a:rPr lang="pt-BR" sz="2400" u="sng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células,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pt-BR" sz="2400" u="sng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organismos complexos e espécies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, em um paralelo com </a:t>
            </a:r>
            <a:r>
              <a:rPr lang="pt-BR" sz="2400" u="sng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indivíduos, grupos, organizações e sua ecologia social.</a:t>
            </a:r>
            <a:endParaRPr lang="pt-BR" sz="2400" u="sng" dirty="0">
              <a:latin typeface="+mj-lt"/>
              <a:cs typeface="Times New Roman" pitchFamily="18" charset="0"/>
            </a:endParaRPr>
          </a:p>
          <a:p>
            <a:pPr indent="431800" eaLnBrk="0" hangingPunct="0"/>
            <a:endParaRPr lang="pt-BR" sz="2400" b="1" dirty="0">
              <a:solidFill>
                <a:srgbClr val="00000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Cérebros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Calibri" pitchFamily="34" charset="0"/>
              </a:rPr>
              <a:t>: base para processamento de informações que sustenta todos os processos existentes em uma estrutura. Nossa participação.</a:t>
            </a:r>
            <a:endParaRPr lang="pt-BR" sz="2400" dirty="0">
              <a:latin typeface="+mj-lt"/>
              <a:cs typeface="Times New Roman" pitchFamily="18" charset="0"/>
            </a:endParaRPr>
          </a:p>
          <a:p>
            <a:pPr indent="431800" eaLnBrk="0" hangingPunct="0"/>
            <a:endParaRPr lang="pt-BR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1"/>
          <p:cNvSpPr>
            <a:spLocks noChangeArrowheads="1"/>
          </p:cNvSpPr>
          <p:nvPr/>
        </p:nvSpPr>
        <p:spPr bwMode="auto">
          <a:xfrm>
            <a:off x="611560" y="1772816"/>
            <a:ext cx="763284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Cultura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podemos definir cultura como um padrão de comportamento estabelecido e que predomina em uma estrutura e além dela.</a:t>
            </a:r>
          </a:p>
          <a:p>
            <a:pPr indent="431800" eaLnBrk="0" hangingPunct="0"/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Sistemas políticos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abrem oportunidades para todos em momentos distintos e com intenções diferentes.</a:t>
            </a:r>
          </a:p>
          <a:p>
            <a:pPr indent="431800" eaLnBrk="0" hangingPunct="0"/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31800" eaLnBrk="0" hangingPunct="0"/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Fluxo e transformação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 geram dados e informações para os ambientes interno e externo.</a:t>
            </a:r>
            <a:endParaRPr lang="pt-BR" sz="24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70335" y="5301208"/>
            <a:ext cx="7500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0" hangingPunct="0"/>
            <a:r>
              <a:rPr lang="pt-BR" sz="1000" dirty="0"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</a:t>
            </a:r>
            <a:r>
              <a:rPr lang="pt-BR" sz="800" dirty="0" err="1">
                <a:ea typeface="Times New Roman" pitchFamily="18" charset="0"/>
                <a:cs typeface="Arial" pitchFamily="34" charset="0"/>
              </a:rPr>
              <a:t>Guns</a:t>
            </a:r>
            <a:r>
              <a:rPr lang="pt-BR" sz="800" dirty="0">
                <a:ea typeface="Times New Roman" pitchFamily="18" charset="0"/>
                <a:cs typeface="Arial" pitchFamily="34" charset="0"/>
              </a:rPr>
              <a:t> (1998)  níveis de aprendizagem: </a:t>
            </a:r>
          </a:p>
          <a:p>
            <a:pPr indent="449263" eaLnBrk="0" hangingPunct="0"/>
            <a:endParaRPr lang="pt-BR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5539" name="Imagem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8988"/>
            <a:ext cx="6942522" cy="34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Diagrama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3"/>
          <a:stretch>
            <a:fillRect/>
          </a:stretch>
        </p:blipFill>
        <p:spPr bwMode="auto">
          <a:xfrm>
            <a:off x="1107281" y="1826418"/>
            <a:ext cx="69294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AutoShape 6"/>
          <p:cNvSpPr>
            <a:spLocks noChangeArrowheads="1"/>
          </p:cNvSpPr>
          <p:nvPr/>
        </p:nvSpPr>
        <p:spPr bwMode="auto">
          <a:xfrm flipH="1">
            <a:off x="4564099" y="2924943"/>
            <a:ext cx="46038" cy="1509713"/>
          </a:xfrm>
          <a:prstGeom prst="upArrow">
            <a:avLst>
              <a:gd name="adj1" fmla="val 50000"/>
              <a:gd name="adj2" fmla="val 262500"/>
            </a:avLst>
          </a:prstGeom>
          <a:gradFill rotWithShape="0">
            <a:gsLst>
              <a:gs pos="0">
                <a:srgbClr val="FABF8F"/>
              </a:gs>
              <a:gs pos="50000">
                <a:srgbClr val="C0504D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142875" y="142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 eaLnBrk="0" hangingPunct="0"/>
            <a:endParaRPr lang="pt-BR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928688" y="1585243"/>
            <a:ext cx="757237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Como temos certa predominância à </a:t>
            </a:r>
          </a:p>
          <a:p>
            <a:pPr eaLnBrk="0" hangingPunct="0"/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prática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da informalidade em atividades organizacionais, </a:t>
            </a:r>
          </a:p>
          <a:p>
            <a:pPr eaLnBrk="0" hangingPunct="0"/>
            <a:endParaRPr lang="pt-BR" sz="28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certamente vamos constatar que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tipologia </a:t>
            </a:r>
            <a:r>
              <a:rPr lang="pt-BR" sz="2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orgânica é a mais utilizada nas organizações.</a:t>
            </a:r>
            <a:endParaRPr lang="pt-BR" sz="28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pt-BR" sz="16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428728" y="1643050"/>
          <a:ext cx="592935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7200" eaLnBrk="0" hangingPunct="0"/>
            <a:endParaRPr lang="pt-BR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0101"/>
              </p:ext>
            </p:extLst>
          </p:nvPr>
        </p:nvGraphicFramePr>
        <p:xfrm>
          <a:off x="1071538" y="1628800"/>
          <a:ext cx="6668814" cy="422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2351</Words>
  <Application>Microsoft Office PowerPoint</Application>
  <PresentationFormat>Apresentação na tela (4:3)</PresentationFormat>
  <Paragraphs>443</Paragraphs>
  <Slides>63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thesta</dc:creator>
  <cp:lastModifiedBy>Thesta</cp:lastModifiedBy>
  <cp:revision>562</cp:revision>
  <dcterms:created xsi:type="dcterms:W3CDTF">2009-10-28T18:28:43Z</dcterms:created>
  <dcterms:modified xsi:type="dcterms:W3CDTF">2011-07-18T14:08:13Z</dcterms:modified>
</cp:coreProperties>
</file>