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8377E-2955-4ADD-B9EB-BA8E0FD5DB99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460AB8F5-D242-48CE-9373-E29CAF396025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Persistência</a:t>
          </a:r>
          <a:endParaRPr lang="pt-BR" sz="2400" b="1" dirty="0">
            <a:solidFill>
              <a:srgbClr val="002060"/>
            </a:solidFill>
          </a:endParaRPr>
        </a:p>
      </dgm:t>
    </dgm:pt>
    <dgm:pt modelId="{F08F01CC-106E-42AD-AFEE-C4CDF3A31626}" type="parTrans" cxnId="{5121FAFD-97D7-42EF-8AA1-7557C498C997}">
      <dgm:prSet/>
      <dgm:spPr/>
      <dgm:t>
        <a:bodyPr/>
        <a:lstStyle/>
        <a:p>
          <a:endParaRPr lang="pt-BR"/>
        </a:p>
      </dgm:t>
    </dgm:pt>
    <dgm:pt modelId="{571AA8E6-7D0D-4CA4-AC70-FB8340E9F9E5}" type="sibTrans" cxnId="{5121FAFD-97D7-42EF-8AA1-7557C498C997}">
      <dgm:prSet/>
      <dgm:spPr/>
      <dgm:t>
        <a:bodyPr/>
        <a:lstStyle/>
        <a:p>
          <a:endParaRPr lang="pt-BR"/>
        </a:p>
      </dgm:t>
    </dgm:pt>
    <dgm:pt modelId="{A866D309-3648-424D-9247-9087850C29BD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Intensidade</a:t>
          </a:r>
          <a:endParaRPr lang="pt-BR" sz="2400" b="1" dirty="0">
            <a:solidFill>
              <a:srgbClr val="002060"/>
            </a:solidFill>
          </a:endParaRPr>
        </a:p>
      </dgm:t>
    </dgm:pt>
    <dgm:pt modelId="{83DD1D15-6036-433D-BF5B-A83587AB78B4}" type="parTrans" cxnId="{4423453A-5A9C-41A3-8DC6-907D027C9CAD}">
      <dgm:prSet/>
      <dgm:spPr/>
      <dgm:t>
        <a:bodyPr/>
        <a:lstStyle/>
        <a:p>
          <a:endParaRPr lang="pt-BR"/>
        </a:p>
      </dgm:t>
    </dgm:pt>
    <dgm:pt modelId="{3B4C6350-2EAF-4F55-B7EC-259B4697F800}" type="sibTrans" cxnId="{4423453A-5A9C-41A3-8DC6-907D027C9CAD}">
      <dgm:prSet/>
      <dgm:spPr/>
      <dgm:t>
        <a:bodyPr/>
        <a:lstStyle/>
        <a:p>
          <a:endParaRPr lang="pt-BR"/>
        </a:p>
      </dgm:t>
    </dgm:pt>
    <dgm:pt modelId="{C7E7544B-7105-423C-AA48-FC2199464D7F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Direção</a:t>
          </a:r>
          <a:endParaRPr lang="pt-BR" sz="2400" b="1" dirty="0">
            <a:solidFill>
              <a:srgbClr val="002060"/>
            </a:solidFill>
          </a:endParaRPr>
        </a:p>
      </dgm:t>
    </dgm:pt>
    <dgm:pt modelId="{FC9B0FC8-99FB-4617-88BA-2D3CDFC4485D}" type="parTrans" cxnId="{10708894-7853-4D1D-AE40-F43A593C5744}">
      <dgm:prSet/>
      <dgm:spPr/>
      <dgm:t>
        <a:bodyPr/>
        <a:lstStyle/>
        <a:p>
          <a:endParaRPr lang="pt-BR"/>
        </a:p>
      </dgm:t>
    </dgm:pt>
    <dgm:pt modelId="{9E5FE228-F65E-4C0A-AF4F-AFBA13E3A806}" type="sibTrans" cxnId="{10708894-7853-4D1D-AE40-F43A593C5744}">
      <dgm:prSet/>
      <dgm:spPr/>
      <dgm:t>
        <a:bodyPr/>
        <a:lstStyle/>
        <a:p>
          <a:endParaRPr lang="pt-BR"/>
        </a:p>
      </dgm:t>
    </dgm:pt>
    <dgm:pt modelId="{EF1CED10-F1E4-49D9-9EAC-AC1D95306422}" type="pres">
      <dgm:prSet presAssocID="{5DB8377E-2955-4ADD-B9EB-BA8E0FD5DB99}" presName="arrowDiagram" presStyleCnt="0">
        <dgm:presLayoutVars>
          <dgm:chMax val="5"/>
          <dgm:dir/>
          <dgm:resizeHandles val="exact"/>
        </dgm:presLayoutVars>
      </dgm:prSet>
      <dgm:spPr/>
    </dgm:pt>
    <dgm:pt modelId="{C3BBD608-9958-46B7-8F95-796A41904552}" type="pres">
      <dgm:prSet presAssocID="{5DB8377E-2955-4ADD-B9EB-BA8E0FD5DB99}" presName="arrow" presStyleLbl="bgShp" presStyleIdx="0" presStyleCnt="1" custLinFactNeighborX="6294" custLinFactNeighborY="32990"/>
      <dgm:spPr/>
    </dgm:pt>
    <dgm:pt modelId="{7C057A03-A53F-4D9C-91AB-9C99ED0EDB7F}" type="pres">
      <dgm:prSet presAssocID="{5DB8377E-2955-4ADD-B9EB-BA8E0FD5DB99}" presName="arrowDiagram3" presStyleCnt="0"/>
      <dgm:spPr/>
    </dgm:pt>
    <dgm:pt modelId="{E6761A26-CBEF-4829-A3A9-0FA37CB90B44}" type="pres">
      <dgm:prSet presAssocID="{460AB8F5-D242-48CE-9373-E29CAF396025}" presName="bullet3a" presStyleLbl="node1" presStyleIdx="0" presStyleCnt="3"/>
      <dgm:spPr/>
    </dgm:pt>
    <dgm:pt modelId="{5FE2241A-BDD4-4654-9352-72CBD5DFD716}" type="pres">
      <dgm:prSet presAssocID="{460AB8F5-D242-48CE-9373-E29CAF396025}" presName="textBox3a" presStyleLbl="revTx" presStyleIdx="0" presStyleCnt="3" custScaleX="1955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16E12A-208C-441E-81A3-DD27DF04F7AE}" type="pres">
      <dgm:prSet presAssocID="{A866D309-3648-424D-9247-9087850C29BD}" presName="bullet3b" presStyleLbl="node1" presStyleIdx="1" presStyleCnt="3"/>
      <dgm:spPr/>
    </dgm:pt>
    <dgm:pt modelId="{70F85487-91BD-48A9-B69B-3C79F93EB481}" type="pres">
      <dgm:prSet presAssocID="{A866D309-3648-424D-9247-9087850C29BD}" presName="textBox3b" presStyleLbl="revTx" presStyleIdx="1" presStyleCnt="3" custScaleX="15426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89B0BCB-CF91-44AC-8A47-9365E1D51494}" type="pres">
      <dgm:prSet presAssocID="{C7E7544B-7105-423C-AA48-FC2199464D7F}" presName="bullet3c" presStyleLbl="node1" presStyleIdx="2" presStyleCnt="3"/>
      <dgm:spPr/>
    </dgm:pt>
    <dgm:pt modelId="{A360A1F3-4A7F-40C2-92DD-992F68C7FB42}" type="pres">
      <dgm:prSet presAssocID="{C7E7544B-7105-423C-AA48-FC2199464D7F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D45F6DA-1B36-4915-A504-90CF960773E6}" type="presOf" srcId="{C7E7544B-7105-423C-AA48-FC2199464D7F}" destId="{A360A1F3-4A7F-40C2-92DD-992F68C7FB42}" srcOrd="0" destOrd="0" presId="urn:microsoft.com/office/officeart/2005/8/layout/arrow2"/>
    <dgm:cxn modelId="{4423453A-5A9C-41A3-8DC6-907D027C9CAD}" srcId="{5DB8377E-2955-4ADD-B9EB-BA8E0FD5DB99}" destId="{A866D309-3648-424D-9247-9087850C29BD}" srcOrd="1" destOrd="0" parTransId="{83DD1D15-6036-433D-BF5B-A83587AB78B4}" sibTransId="{3B4C6350-2EAF-4F55-B7EC-259B4697F800}"/>
    <dgm:cxn modelId="{D9F5B136-746B-4CAF-9DED-BE55031974F4}" type="presOf" srcId="{A866D309-3648-424D-9247-9087850C29BD}" destId="{70F85487-91BD-48A9-B69B-3C79F93EB481}" srcOrd="0" destOrd="0" presId="urn:microsoft.com/office/officeart/2005/8/layout/arrow2"/>
    <dgm:cxn modelId="{10708894-7853-4D1D-AE40-F43A593C5744}" srcId="{5DB8377E-2955-4ADD-B9EB-BA8E0FD5DB99}" destId="{C7E7544B-7105-423C-AA48-FC2199464D7F}" srcOrd="2" destOrd="0" parTransId="{FC9B0FC8-99FB-4617-88BA-2D3CDFC4485D}" sibTransId="{9E5FE228-F65E-4C0A-AF4F-AFBA13E3A806}"/>
    <dgm:cxn modelId="{03F0B414-546A-45B1-88AE-665A07B0CBF6}" type="presOf" srcId="{5DB8377E-2955-4ADD-B9EB-BA8E0FD5DB99}" destId="{EF1CED10-F1E4-49D9-9EAC-AC1D95306422}" srcOrd="0" destOrd="0" presId="urn:microsoft.com/office/officeart/2005/8/layout/arrow2"/>
    <dgm:cxn modelId="{11A91537-BDA1-48E0-8A6B-70D184C735D2}" type="presOf" srcId="{460AB8F5-D242-48CE-9373-E29CAF396025}" destId="{5FE2241A-BDD4-4654-9352-72CBD5DFD716}" srcOrd="0" destOrd="0" presId="urn:microsoft.com/office/officeart/2005/8/layout/arrow2"/>
    <dgm:cxn modelId="{5121FAFD-97D7-42EF-8AA1-7557C498C997}" srcId="{5DB8377E-2955-4ADD-B9EB-BA8E0FD5DB99}" destId="{460AB8F5-D242-48CE-9373-E29CAF396025}" srcOrd="0" destOrd="0" parTransId="{F08F01CC-106E-42AD-AFEE-C4CDF3A31626}" sibTransId="{571AA8E6-7D0D-4CA4-AC70-FB8340E9F9E5}"/>
    <dgm:cxn modelId="{0B722068-CA49-4612-B5A2-14061F4374C9}" type="presParOf" srcId="{EF1CED10-F1E4-49D9-9EAC-AC1D95306422}" destId="{C3BBD608-9958-46B7-8F95-796A41904552}" srcOrd="0" destOrd="0" presId="urn:microsoft.com/office/officeart/2005/8/layout/arrow2"/>
    <dgm:cxn modelId="{5D52F8F1-68DC-4CF1-B0CA-4898031D8EAF}" type="presParOf" srcId="{EF1CED10-F1E4-49D9-9EAC-AC1D95306422}" destId="{7C057A03-A53F-4D9C-91AB-9C99ED0EDB7F}" srcOrd="1" destOrd="0" presId="urn:microsoft.com/office/officeart/2005/8/layout/arrow2"/>
    <dgm:cxn modelId="{5589C2CB-AA8E-4483-9E8E-A9BB5FEDE7CD}" type="presParOf" srcId="{7C057A03-A53F-4D9C-91AB-9C99ED0EDB7F}" destId="{E6761A26-CBEF-4829-A3A9-0FA37CB90B44}" srcOrd="0" destOrd="0" presId="urn:microsoft.com/office/officeart/2005/8/layout/arrow2"/>
    <dgm:cxn modelId="{F519385C-F2BC-4926-A295-0FA0699F317C}" type="presParOf" srcId="{7C057A03-A53F-4D9C-91AB-9C99ED0EDB7F}" destId="{5FE2241A-BDD4-4654-9352-72CBD5DFD716}" srcOrd="1" destOrd="0" presId="urn:microsoft.com/office/officeart/2005/8/layout/arrow2"/>
    <dgm:cxn modelId="{CAE08958-E694-47AF-A613-B42C04B5E787}" type="presParOf" srcId="{7C057A03-A53F-4D9C-91AB-9C99ED0EDB7F}" destId="{9916E12A-208C-441E-81A3-DD27DF04F7AE}" srcOrd="2" destOrd="0" presId="urn:microsoft.com/office/officeart/2005/8/layout/arrow2"/>
    <dgm:cxn modelId="{3DF4562A-EACA-4A2F-AFEB-E9D7FA24148C}" type="presParOf" srcId="{7C057A03-A53F-4D9C-91AB-9C99ED0EDB7F}" destId="{70F85487-91BD-48A9-B69B-3C79F93EB481}" srcOrd="3" destOrd="0" presId="urn:microsoft.com/office/officeart/2005/8/layout/arrow2"/>
    <dgm:cxn modelId="{51C23F43-8A10-4512-8DEA-D717F8015197}" type="presParOf" srcId="{7C057A03-A53F-4D9C-91AB-9C99ED0EDB7F}" destId="{189B0BCB-CF91-44AC-8A47-9365E1D51494}" srcOrd="4" destOrd="0" presId="urn:microsoft.com/office/officeart/2005/8/layout/arrow2"/>
    <dgm:cxn modelId="{3EF41433-6B1C-449E-B84E-7F09272EEAA4}" type="presParOf" srcId="{7C057A03-A53F-4D9C-91AB-9C99ED0EDB7F}" destId="{A360A1F3-4A7F-40C2-92DD-992F68C7FB4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9E0B08-E714-41E6-986F-46957C5F59E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E7EC0BB-959D-4D50-ADC3-49440F56189B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Espiritual</a:t>
          </a:r>
          <a:endParaRPr lang="pt-BR" b="1" dirty="0">
            <a:solidFill>
              <a:srgbClr val="002060"/>
            </a:solidFill>
          </a:endParaRPr>
        </a:p>
      </dgm:t>
    </dgm:pt>
    <dgm:pt modelId="{DF3A630F-E05A-4FE3-A036-A8DB7646FCE0}" type="parTrans" cxnId="{968265A6-6296-497C-9018-9CC1908780DD}">
      <dgm:prSet/>
      <dgm:spPr/>
      <dgm:t>
        <a:bodyPr/>
        <a:lstStyle/>
        <a:p>
          <a:endParaRPr lang="pt-BR"/>
        </a:p>
      </dgm:t>
    </dgm:pt>
    <dgm:pt modelId="{780DFC9C-F459-4495-996A-10DEE7F776DB}" type="sibTrans" cxnId="{968265A6-6296-497C-9018-9CC1908780DD}">
      <dgm:prSet/>
      <dgm:spPr/>
      <dgm:t>
        <a:bodyPr/>
        <a:lstStyle/>
        <a:p>
          <a:endParaRPr lang="pt-BR"/>
        </a:p>
      </dgm:t>
    </dgm:pt>
    <dgm:pt modelId="{5B45110B-47B4-4621-9180-6A7698BAFFF2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Auto atualização</a:t>
          </a:r>
          <a:endParaRPr lang="pt-BR" b="1" dirty="0">
            <a:solidFill>
              <a:srgbClr val="002060"/>
            </a:solidFill>
          </a:endParaRPr>
        </a:p>
      </dgm:t>
    </dgm:pt>
    <dgm:pt modelId="{4B67D23D-C50A-4964-9B38-2B88B59A7EDD}" type="parTrans" cxnId="{57E354EE-BA8B-4D33-B22A-23C5F80B916E}">
      <dgm:prSet/>
      <dgm:spPr/>
      <dgm:t>
        <a:bodyPr/>
        <a:lstStyle/>
        <a:p>
          <a:endParaRPr lang="pt-BR"/>
        </a:p>
      </dgm:t>
    </dgm:pt>
    <dgm:pt modelId="{6F2B2A55-3FD9-4559-BCFA-978BD78EBF13}" type="sibTrans" cxnId="{57E354EE-BA8B-4D33-B22A-23C5F80B916E}">
      <dgm:prSet/>
      <dgm:spPr/>
      <dgm:t>
        <a:bodyPr/>
        <a:lstStyle/>
        <a:p>
          <a:endParaRPr lang="pt-BR"/>
        </a:p>
      </dgm:t>
    </dgm:pt>
    <dgm:pt modelId="{28DCFB83-6BA9-4524-A176-44C73E87A8AA}">
      <dgm:prSet phldrT="[Texto]"/>
      <dgm:spPr/>
      <dgm:t>
        <a:bodyPr/>
        <a:lstStyle/>
        <a:p>
          <a:r>
            <a:rPr lang="pt-BR" b="1" dirty="0" smtClean="0"/>
            <a:t>Estética</a:t>
          </a:r>
          <a:endParaRPr lang="pt-BR" b="1" dirty="0"/>
        </a:p>
      </dgm:t>
    </dgm:pt>
    <dgm:pt modelId="{DB5D835D-383F-4206-9BDD-4578ABBC468B}" type="parTrans" cxnId="{288D389C-9706-4959-BF3A-BEB473D2B86D}">
      <dgm:prSet/>
      <dgm:spPr/>
      <dgm:t>
        <a:bodyPr/>
        <a:lstStyle/>
        <a:p>
          <a:endParaRPr lang="pt-BR"/>
        </a:p>
      </dgm:t>
    </dgm:pt>
    <dgm:pt modelId="{9A893F17-802D-4AB3-B58E-52D54B4A1B53}" type="sibTrans" cxnId="{288D389C-9706-4959-BF3A-BEB473D2B86D}">
      <dgm:prSet/>
      <dgm:spPr/>
      <dgm:t>
        <a:bodyPr/>
        <a:lstStyle/>
        <a:p>
          <a:endParaRPr lang="pt-BR"/>
        </a:p>
      </dgm:t>
    </dgm:pt>
    <dgm:pt modelId="{1A68D72E-15AD-4696-A1B9-CBAB65ABD611}" type="pres">
      <dgm:prSet presAssocID="{FA9E0B08-E714-41E6-986F-46957C5F59E3}" presName="compositeShape" presStyleCnt="0">
        <dgm:presLayoutVars>
          <dgm:dir/>
          <dgm:resizeHandles/>
        </dgm:presLayoutVars>
      </dgm:prSet>
      <dgm:spPr/>
    </dgm:pt>
    <dgm:pt modelId="{8680D409-22F9-47E7-A334-9D69BE85F0D9}" type="pres">
      <dgm:prSet presAssocID="{FA9E0B08-E714-41E6-986F-46957C5F59E3}" presName="pyramid" presStyleLbl="node1" presStyleIdx="0" presStyleCnt="1"/>
      <dgm:spPr/>
    </dgm:pt>
    <dgm:pt modelId="{1FA70A30-27B8-4766-93A7-B182EB6156CD}" type="pres">
      <dgm:prSet presAssocID="{FA9E0B08-E714-41E6-986F-46957C5F59E3}" presName="theList" presStyleCnt="0"/>
      <dgm:spPr/>
    </dgm:pt>
    <dgm:pt modelId="{42E79F9C-07DB-40D8-868D-A10FE7D95EE6}" type="pres">
      <dgm:prSet presAssocID="{6E7EC0BB-959D-4D50-ADC3-49440F56189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D5613B-351B-4973-BD57-7D1078D086EA}" type="pres">
      <dgm:prSet presAssocID="{6E7EC0BB-959D-4D50-ADC3-49440F56189B}" presName="aSpace" presStyleCnt="0"/>
      <dgm:spPr/>
    </dgm:pt>
    <dgm:pt modelId="{79173501-F25E-41B5-B7FB-5479FA062052}" type="pres">
      <dgm:prSet presAssocID="{5B45110B-47B4-4621-9180-6A7698BAFFF2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802C21-BB99-4034-8CB4-5C7EF7C3849A}" type="pres">
      <dgm:prSet presAssocID="{5B45110B-47B4-4621-9180-6A7698BAFFF2}" presName="aSpace" presStyleCnt="0"/>
      <dgm:spPr/>
    </dgm:pt>
    <dgm:pt modelId="{7EE2C0FD-A67B-4EC9-8354-37F2ADBD3634}" type="pres">
      <dgm:prSet presAssocID="{28DCFB83-6BA9-4524-A176-44C73E87A8AA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8F93EC5-5467-4386-9FC8-53AF4AA43B01}" type="pres">
      <dgm:prSet presAssocID="{28DCFB83-6BA9-4524-A176-44C73E87A8AA}" presName="aSpace" presStyleCnt="0"/>
      <dgm:spPr/>
    </dgm:pt>
  </dgm:ptLst>
  <dgm:cxnLst>
    <dgm:cxn modelId="{21B88C6D-1699-4DC1-9012-D21A581F5191}" type="presOf" srcId="{6E7EC0BB-959D-4D50-ADC3-49440F56189B}" destId="{42E79F9C-07DB-40D8-868D-A10FE7D95EE6}" srcOrd="0" destOrd="0" presId="urn:microsoft.com/office/officeart/2005/8/layout/pyramid2"/>
    <dgm:cxn modelId="{A221FEA7-4995-40E2-8FF9-058B2AF49AD8}" type="presOf" srcId="{FA9E0B08-E714-41E6-986F-46957C5F59E3}" destId="{1A68D72E-15AD-4696-A1B9-CBAB65ABD611}" srcOrd="0" destOrd="0" presId="urn:microsoft.com/office/officeart/2005/8/layout/pyramid2"/>
    <dgm:cxn modelId="{E3A37FEA-0FE4-4E92-AEC8-58F8E1938A91}" type="presOf" srcId="{5B45110B-47B4-4621-9180-6A7698BAFFF2}" destId="{79173501-F25E-41B5-B7FB-5479FA062052}" srcOrd="0" destOrd="0" presId="urn:microsoft.com/office/officeart/2005/8/layout/pyramid2"/>
    <dgm:cxn modelId="{57E354EE-BA8B-4D33-B22A-23C5F80B916E}" srcId="{FA9E0B08-E714-41E6-986F-46957C5F59E3}" destId="{5B45110B-47B4-4621-9180-6A7698BAFFF2}" srcOrd="1" destOrd="0" parTransId="{4B67D23D-C50A-4964-9B38-2B88B59A7EDD}" sibTransId="{6F2B2A55-3FD9-4559-BCFA-978BD78EBF13}"/>
    <dgm:cxn modelId="{FD207F48-BA25-4BAB-B89E-FFD93CF86C38}" type="presOf" srcId="{28DCFB83-6BA9-4524-A176-44C73E87A8AA}" destId="{7EE2C0FD-A67B-4EC9-8354-37F2ADBD3634}" srcOrd="0" destOrd="0" presId="urn:microsoft.com/office/officeart/2005/8/layout/pyramid2"/>
    <dgm:cxn modelId="{968265A6-6296-497C-9018-9CC1908780DD}" srcId="{FA9E0B08-E714-41E6-986F-46957C5F59E3}" destId="{6E7EC0BB-959D-4D50-ADC3-49440F56189B}" srcOrd="0" destOrd="0" parTransId="{DF3A630F-E05A-4FE3-A036-A8DB7646FCE0}" sibTransId="{780DFC9C-F459-4495-996A-10DEE7F776DB}"/>
    <dgm:cxn modelId="{288D389C-9706-4959-BF3A-BEB473D2B86D}" srcId="{FA9E0B08-E714-41E6-986F-46957C5F59E3}" destId="{28DCFB83-6BA9-4524-A176-44C73E87A8AA}" srcOrd="2" destOrd="0" parTransId="{DB5D835D-383F-4206-9BDD-4578ABBC468B}" sibTransId="{9A893F17-802D-4AB3-B58E-52D54B4A1B53}"/>
    <dgm:cxn modelId="{E2FED376-F988-4107-87A4-7CCB8F242E25}" type="presParOf" srcId="{1A68D72E-15AD-4696-A1B9-CBAB65ABD611}" destId="{8680D409-22F9-47E7-A334-9D69BE85F0D9}" srcOrd="0" destOrd="0" presId="urn:microsoft.com/office/officeart/2005/8/layout/pyramid2"/>
    <dgm:cxn modelId="{19690DCF-BDA4-4B8A-B412-6DD350B1DDDD}" type="presParOf" srcId="{1A68D72E-15AD-4696-A1B9-CBAB65ABD611}" destId="{1FA70A30-27B8-4766-93A7-B182EB6156CD}" srcOrd="1" destOrd="0" presId="urn:microsoft.com/office/officeart/2005/8/layout/pyramid2"/>
    <dgm:cxn modelId="{57C5DEEC-765C-43CB-8183-73A84A77F052}" type="presParOf" srcId="{1FA70A30-27B8-4766-93A7-B182EB6156CD}" destId="{42E79F9C-07DB-40D8-868D-A10FE7D95EE6}" srcOrd="0" destOrd="0" presId="urn:microsoft.com/office/officeart/2005/8/layout/pyramid2"/>
    <dgm:cxn modelId="{28D47B8A-4D1D-450C-868D-08EE013B504E}" type="presParOf" srcId="{1FA70A30-27B8-4766-93A7-B182EB6156CD}" destId="{BFD5613B-351B-4973-BD57-7D1078D086EA}" srcOrd="1" destOrd="0" presId="urn:microsoft.com/office/officeart/2005/8/layout/pyramid2"/>
    <dgm:cxn modelId="{412384CE-FBA9-4133-B0A8-DED3ABFD2FD4}" type="presParOf" srcId="{1FA70A30-27B8-4766-93A7-B182EB6156CD}" destId="{79173501-F25E-41B5-B7FB-5479FA062052}" srcOrd="2" destOrd="0" presId="urn:microsoft.com/office/officeart/2005/8/layout/pyramid2"/>
    <dgm:cxn modelId="{4E0E9704-BD8B-480F-BD5A-6FED70D3F1F5}" type="presParOf" srcId="{1FA70A30-27B8-4766-93A7-B182EB6156CD}" destId="{BF802C21-BB99-4034-8CB4-5C7EF7C3849A}" srcOrd="3" destOrd="0" presId="urn:microsoft.com/office/officeart/2005/8/layout/pyramid2"/>
    <dgm:cxn modelId="{8ED56DAD-3357-4CAF-B365-EDD8983E61C0}" type="presParOf" srcId="{1FA70A30-27B8-4766-93A7-B182EB6156CD}" destId="{7EE2C0FD-A67B-4EC9-8354-37F2ADBD3634}" srcOrd="4" destOrd="0" presId="urn:microsoft.com/office/officeart/2005/8/layout/pyramid2"/>
    <dgm:cxn modelId="{FC68B9B2-4DB6-4F78-866B-31DF140BF2EA}" type="presParOf" srcId="{1FA70A30-27B8-4766-93A7-B182EB6156CD}" destId="{B8F93EC5-5467-4386-9FC8-53AF4AA43B0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D76EB0-BCC0-456F-BCA7-288A3B00423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A3D7C8F-D86E-4E90-BECA-94EBA9A7098F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Realização</a:t>
          </a:r>
          <a:endParaRPr lang="pt-BR" b="1" dirty="0">
            <a:solidFill>
              <a:srgbClr val="002060"/>
            </a:solidFill>
          </a:endParaRPr>
        </a:p>
      </dgm:t>
    </dgm:pt>
    <dgm:pt modelId="{628B21F1-CA5D-4AE9-AC31-246D12015085}" type="parTrans" cxnId="{1E4B88C6-6FB7-4016-8498-860567B50023}">
      <dgm:prSet/>
      <dgm:spPr/>
      <dgm:t>
        <a:bodyPr/>
        <a:lstStyle/>
        <a:p>
          <a:endParaRPr lang="pt-BR"/>
        </a:p>
      </dgm:t>
    </dgm:pt>
    <dgm:pt modelId="{027B5461-77FB-4F62-A136-2B1FA5E3BE94}" type="sibTrans" cxnId="{1E4B88C6-6FB7-4016-8498-860567B50023}">
      <dgm:prSet/>
      <dgm:spPr/>
      <dgm:t>
        <a:bodyPr/>
        <a:lstStyle/>
        <a:p>
          <a:endParaRPr lang="pt-BR"/>
        </a:p>
      </dgm:t>
    </dgm:pt>
    <dgm:pt modelId="{5AF6485A-ACEF-4AED-8BFF-91EEB19E7C1A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Afiliação</a:t>
          </a:r>
          <a:endParaRPr lang="pt-BR" b="1" dirty="0">
            <a:solidFill>
              <a:srgbClr val="002060"/>
            </a:solidFill>
          </a:endParaRPr>
        </a:p>
      </dgm:t>
    </dgm:pt>
    <dgm:pt modelId="{8B36C47B-89DD-4670-99B1-1F2A7A00C35F}" type="parTrans" cxnId="{C22EACBB-B1DB-433A-B539-CEAE34B5A51D}">
      <dgm:prSet/>
      <dgm:spPr/>
      <dgm:t>
        <a:bodyPr/>
        <a:lstStyle/>
        <a:p>
          <a:endParaRPr lang="pt-BR"/>
        </a:p>
      </dgm:t>
    </dgm:pt>
    <dgm:pt modelId="{8139B373-DAB8-4BAF-A29C-03D72F562C3B}" type="sibTrans" cxnId="{C22EACBB-B1DB-433A-B539-CEAE34B5A51D}">
      <dgm:prSet/>
      <dgm:spPr/>
      <dgm:t>
        <a:bodyPr/>
        <a:lstStyle/>
        <a:p>
          <a:endParaRPr lang="pt-BR"/>
        </a:p>
      </dgm:t>
    </dgm:pt>
    <dgm:pt modelId="{071C098A-9AEC-4643-8629-C05FE57805E9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Poder</a:t>
          </a:r>
          <a:endParaRPr lang="pt-BR" b="1" dirty="0">
            <a:solidFill>
              <a:srgbClr val="002060"/>
            </a:solidFill>
          </a:endParaRPr>
        </a:p>
      </dgm:t>
    </dgm:pt>
    <dgm:pt modelId="{9E8E7880-E8E8-4041-BF3A-058D93E8F729}" type="parTrans" cxnId="{FE3ADCD0-110B-448B-ACAB-B0AD02EDF573}">
      <dgm:prSet/>
      <dgm:spPr/>
      <dgm:t>
        <a:bodyPr/>
        <a:lstStyle/>
        <a:p>
          <a:endParaRPr lang="pt-BR"/>
        </a:p>
      </dgm:t>
    </dgm:pt>
    <dgm:pt modelId="{1CF889C0-9C93-4503-959F-170E9CFB9F03}" type="sibTrans" cxnId="{FE3ADCD0-110B-448B-ACAB-B0AD02EDF573}">
      <dgm:prSet/>
      <dgm:spPr/>
      <dgm:t>
        <a:bodyPr/>
        <a:lstStyle/>
        <a:p>
          <a:endParaRPr lang="pt-BR"/>
        </a:p>
      </dgm:t>
    </dgm:pt>
    <dgm:pt modelId="{A4BC04EA-9993-4814-BDCC-B11A6324E1C9}" type="pres">
      <dgm:prSet presAssocID="{C1D76EB0-BCC0-456F-BCA7-288A3B00423E}" presName="compositeShape" presStyleCnt="0">
        <dgm:presLayoutVars>
          <dgm:dir/>
          <dgm:resizeHandles/>
        </dgm:presLayoutVars>
      </dgm:prSet>
      <dgm:spPr/>
    </dgm:pt>
    <dgm:pt modelId="{94734473-884A-490E-AB68-BDFFDBFCB8C9}" type="pres">
      <dgm:prSet presAssocID="{C1D76EB0-BCC0-456F-BCA7-288A3B00423E}" presName="pyramid" presStyleLbl="node1" presStyleIdx="0" presStyleCnt="1"/>
      <dgm:spPr/>
    </dgm:pt>
    <dgm:pt modelId="{6F64C90C-00CD-4538-A343-FAEF0908DEEA}" type="pres">
      <dgm:prSet presAssocID="{C1D76EB0-BCC0-456F-BCA7-288A3B00423E}" presName="theList" presStyleCnt="0"/>
      <dgm:spPr/>
    </dgm:pt>
    <dgm:pt modelId="{B9DD8B09-AEF7-4961-8864-386775E05B73}" type="pres">
      <dgm:prSet presAssocID="{FA3D7C8F-D86E-4E90-BECA-94EBA9A7098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89251F-986B-4C2A-971F-A2F058B5B0F5}" type="pres">
      <dgm:prSet presAssocID="{FA3D7C8F-D86E-4E90-BECA-94EBA9A7098F}" presName="aSpace" presStyleCnt="0"/>
      <dgm:spPr/>
    </dgm:pt>
    <dgm:pt modelId="{46D4EBE8-47ED-4194-B88D-15EDC2AE95DA}" type="pres">
      <dgm:prSet presAssocID="{5AF6485A-ACEF-4AED-8BFF-91EEB19E7C1A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9AB9A56-4243-419C-8887-36A720EB8FE7}" type="pres">
      <dgm:prSet presAssocID="{5AF6485A-ACEF-4AED-8BFF-91EEB19E7C1A}" presName="aSpace" presStyleCnt="0"/>
      <dgm:spPr/>
    </dgm:pt>
    <dgm:pt modelId="{B3635525-16B6-411F-A9EC-7BCCC3C62B4A}" type="pres">
      <dgm:prSet presAssocID="{071C098A-9AEC-4643-8629-C05FE57805E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C8B2B4-7D6E-4F07-97DE-5AF9E2F0E596}" type="pres">
      <dgm:prSet presAssocID="{071C098A-9AEC-4643-8629-C05FE57805E9}" presName="aSpace" presStyleCnt="0"/>
      <dgm:spPr/>
    </dgm:pt>
  </dgm:ptLst>
  <dgm:cxnLst>
    <dgm:cxn modelId="{8C7DBEA1-A1E0-45CE-87EA-C6425107EFFB}" type="presOf" srcId="{FA3D7C8F-D86E-4E90-BECA-94EBA9A7098F}" destId="{B9DD8B09-AEF7-4961-8864-386775E05B73}" srcOrd="0" destOrd="0" presId="urn:microsoft.com/office/officeart/2005/8/layout/pyramid2"/>
    <dgm:cxn modelId="{C22EACBB-B1DB-433A-B539-CEAE34B5A51D}" srcId="{C1D76EB0-BCC0-456F-BCA7-288A3B00423E}" destId="{5AF6485A-ACEF-4AED-8BFF-91EEB19E7C1A}" srcOrd="1" destOrd="0" parTransId="{8B36C47B-89DD-4670-99B1-1F2A7A00C35F}" sibTransId="{8139B373-DAB8-4BAF-A29C-03D72F562C3B}"/>
    <dgm:cxn modelId="{2FB4F63E-2FAB-44A2-BE4A-8C8DC3BA26B6}" type="presOf" srcId="{C1D76EB0-BCC0-456F-BCA7-288A3B00423E}" destId="{A4BC04EA-9993-4814-BDCC-B11A6324E1C9}" srcOrd="0" destOrd="0" presId="urn:microsoft.com/office/officeart/2005/8/layout/pyramid2"/>
    <dgm:cxn modelId="{85C2BF27-BF8C-4E72-985A-386D3E59594B}" type="presOf" srcId="{071C098A-9AEC-4643-8629-C05FE57805E9}" destId="{B3635525-16B6-411F-A9EC-7BCCC3C62B4A}" srcOrd="0" destOrd="0" presId="urn:microsoft.com/office/officeart/2005/8/layout/pyramid2"/>
    <dgm:cxn modelId="{FE3ADCD0-110B-448B-ACAB-B0AD02EDF573}" srcId="{C1D76EB0-BCC0-456F-BCA7-288A3B00423E}" destId="{071C098A-9AEC-4643-8629-C05FE57805E9}" srcOrd="2" destOrd="0" parTransId="{9E8E7880-E8E8-4041-BF3A-058D93E8F729}" sibTransId="{1CF889C0-9C93-4503-959F-170E9CFB9F03}"/>
    <dgm:cxn modelId="{1E4B88C6-6FB7-4016-8498-860567B50023}" srcId="{C1D76EB0-BCC0-456F-BCA7-288A3B00423E}" destId="{FA3D7C8F-D86E-4E90-BECA-94EBA9A7098F}" srcOrd="0" destOrd="0" parTransId="{628B21F1-CA5D-4AE9-AC31-246D12015085}" sibTransId="{027B5461-77FB-4F62-A136-2B1FA5E3BE94}"/>
    <dgm:cxn modelId="{2331E247-5213-4AB1-92F6-8DDAA2F967A6}" type="presOf" srcId="{5AF6485A-ACEF-4AED-8BFF-91EEB19E7C1A}" destId="{46D4EBE8-47ED-4194-B88D-15EDC2AE95DA}" srcOrd="0" destOrd="0" presId="urn:microsoft.com/office/officeart/2005/8/layout/pyramid2"/>
    <dgm:cxn modelId="{3EB9437D-C4C5-478D-953F-54E815B11617}" type="presParOf" srcId="{A4BC04EA-9993-4814-BDCC-B11A6324E1C9}" destId="{94734473-884A-490E-AB68-BDFFDBFCB8C9}" srcOrd="0" destOrd="0" presId="urn:microsoft.com/office/officeart/2005/8/layout/pyramid2"/>
    <dgm:cxn modelId="{3056990A-35AC-47C2-AAC9-A2D8E21242BD}" type="presParOf" srcId="{A4BC04EA-9993-4814-BDCC-B11A6324E1C9}" destId="{6F64C90C-00CD-4538-A343-FAEF0908DEEA}" srcOrd="1" destOrd="0" presId="urn:microsoft.com/office/officeart/2005/8/layout/pyramid2"/>
    <dgm:cxn modelId="{E007D492-C9B0-4DE2-8EB4-0BF078B9667C}" type="presParOf" srcId="{6F64C90C-00CD-4538-A343-FAEF0908DEEA}" destId="{B9DD8B09-AEF7-4961-8864-386775E05B73}" srcOrd="0" destOrd="0" presId="urn:microsoft.com/office/officeart/2005/8/layout/pyramid2"/>
    <dgm:cxn modelId="{6A5EA682-8DD4-484B-A060-B86015C5F621}" type="presParOf" srcId="{6F64C90C-00CD-4538-A343-FAEF0908DEEA}" destId="{FC89251F-986B-4C2A-971F-A2F058B5B0F5}" srcOrd="1" destOrd="0" presId="urn:microsoft.com/office/officeart/2005/8/layout/pyramid2"/>
    <dgm:cxn modelId="{BA801059-74A5-4804-B5C8-1DE7B9EF0286}" type="presParOf" srcId="{6F64C90C-00CD-4538-A343-FAEF0908DEEA}" destId="{46D4EBE8-47ED-4194-B88D-15EDC2AE95DA}" srcOrd="2" destOrd="0" presId="urn:microsoft.com/office/officeart/2005/8/layout/pyramid2"/>
    <dgm:cxn modelId="{1ABD4886-EE99-4118-A38A-57574CB4A67E}" type="presParOf" srcId="{6F64C90C-00CD-4538-A343-FAEF0908DEEA}" destId="{39AB9A56-4243-419C-8887-36A720EB8FE7}" srcOrd="3" destOrd="0" presId="urn:microsoft.com/office/officeart/2005/8/layout/pyramid2"/>
    <dgm:cxn modelId="{ABC60B74-BC07-481A-ABB5-B24A22A113FA}" type="presParOf" srcId="{6F64C90C-00CD-4538-A343-FAEF0908DEEA}" destId="{B3635525-16B6-411F-A9EC-7BCCC3C62B4A}" srcOrd="4" destOrd="0" presId="urn:microsoft.com/office/officeart/2005/8/layout/pyramid2"/>
    <dgm:cxn modelId="{C4FD03C6-6BB1-4A9F-9B82-5824B78CA046}" type="presParOf" srcId="{6F64C90C-00CD-4538-A343-FAEF0908DEEA}" destId="{0AC8B2B4-7D6E-4F07-97DE-5AF9E2F0E59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43E85F-5546-469D-885D-E7ECFBB1C24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62FBD6-E92C-4A6F-B4E7-5B6E3093FBD3}">
      <dgm:prSet phldrT="[Texto]"/>
      <dgm:spPr/>
      <dgm:t>
        <a:bodyPr/>
        <a:lstStyle/>
        <a:p>
          <a:r>
            <a:rPr lang="pt-BR" b="1" dirty="0" smtClean="0"/>
            <a:t>Variedade</a:t>
          </a:r>
          <a:endParaRPr lang="pt-BR" b="1" dirty="0"/>
        </a:p>
      </dgm:t>
    </dgm:pt>
    <dgm:pt modelId="{BB3B8318-D002-4227-84E6-95B6C44C3163}" type="parTrans" cxnId="{9FBB9756-12C7-4830-8EB0-697AC8DF1956}">
      <dgm:prSet/>
      <dgm:spPr/>
      <dgm:t>
        <a:bodyPr/>
        <a:lstStyle/>
        <a:p>
          <a:endParaRPr lang="pt-BR"/>
        </a:p>
      </dgm:t>
    </dgm:pt>
    <dgm:pt modelId="{51DBD530-12CF-43AD-B4D4-8D316EE0580E}" type="sibTrans" cxnId="{9FBB9756-12C7-4830-8EB0-697AC8DF1956}">
      <dgm:prSet/>
      <dgm:spPr/>
      <dgm:t>
        <a:bodyPr/>
        <a:lstStyle/>
        <a:p>
          <a:endParaRPr lang="pt-BR"/>
        </a:p>
      </dgm:t>
    </dgm:pt>
    <dgm:pt modelId="{0D3F5EA2-E496-4491-91E6-592B4BFF5F10}">
      <dgm:prSet phldrT="[Texto]"/>
      <dgm:spPr/>
      <dgm:t>
        <a:bodyPr/>
        <a:lstStyle/>
        <a:p>
          <a:r>
            <a:rPr lang="pt-BR" b="1" dirty="0" smtClean="0"/>
            <a:t>Identidade</a:t>
          </a:r>
          <a:endParaRPr lang="pt-BR" b="1" dirty="0"/>
        </a:p>
      </dgm:t>
    </dgm:pt>
    <dgm:pt modelId="{A363327C-F63C-44C5-8C31-B85D98FB5122}" type="parTrans" cxnId="{F98FE3B4-D5CE-4DE5-BE45-F50DA963124D}">
      <dgm:prSet/>
      <dgm:spPr/>
      <dgm:t>
        <a:bodyPr/>
        <a:lstStyle/>
        <a:p>
          <a:endParaRPr lang="pt-BR"/>
        </a:p>
      </dgm:t>
    </dgm:pt>
    <dgm:pt modelId="{ACE8A56C-7273-4891-8FBC-2D74F31128DB}" type="sibTrans" cxnId="{F98FE3B4-D5CE-4DE5-BE45-F50DA963124D}">
      <dgm:prSet/>
      <dgm:spPr/>
      <dgm:t>
        <a:bodyPr/>
        <a:lstStyle/>
        <a:p>
          <a:endParaRPr lang="pt-BR"/>
        </a:p>
      </dgm:t>
    </dgm:pt>
    <dgm:pt modelId="{ADBD0EF1-D0A8-44E6-B00C-FD4814332623}">
      <dgm:prSet phldrT="[Texto]"/>
      <dgm:spPr/>
      <dgm:t>
        <a:bodyPr/>
        <a:lstStyle/>
        <a:p>
          <a:r>
            <a:rPr lang="pt-BR" b="1" dirty="0" smtClean="0"/>
            <a:t>Significado</a:t>
          </a:r>
          <a:endParaRPr lang="pt-BR" b="1" dirty="0"/>
        </a:p>
      </dgm:t>
    </dgm:pt>
    <dgm:pt modelId="{6EE702F7-3B18-4106-B4AB-EAA86CDF91AE}" type="parTrans" cxnId="{40E58A8F-26D8-4DEB-9692-9339DFFBC612}">
      <dgm:prSet/>
      <dgm:spPr/>
      <dgm:t>
        <a:bodyPr/>
        <a:lstStyle/>
        <a:p>
          <a:endParaRPr lang="pt-BR"/>
        </a:p>
      </dgm:t>
    </dgm:pt>
    <dgm:pt modelId="{516EACE7-0160-46D9-9B21-C3094F860D99}" type="sibTrans" cxnId="{40E58A8F-26D8-4DEB-9692-9339DFFBC612}">
      <dgm:prSet/>
      <dgm:spPr/>
      <dgm:t>
        <a:bodyPr/>
        <a:lstStyle/>
        <a:p>
          <a:endParaRPr lang="pt-BR"/>
        </a:p>
      </dgm:t>
    </dgm:pt>
    <dgm:pt modelId="{77C47905-6128-4BBF-99F7-FC6E885E73B8}">
      <dgm:prSet phldrT="[Texto]"/>
      <dgm:spPr/>
      <dgm:t>
        <a:bodyPr/>
        <a:lstStyle/>
        <a:p>
          <a:r>
            <a:rPr lang="pt-BR" b="1" dirty="0" smtClean="0"/>
            <a:t>Autonomia</a:t>
          </a:r>
          <a:endParaRPr lang="pt-BR" b="1" dirty="0"/>
        </a:p>
      </dgm:t>
    </dgm:pt>
    <dgm:pt modelId="{F5960997-62FA-4F5F-8AED-8E0F3027F500}" type="parTrans" cxnId="{CE851317-86BA-43DB-85EE-040E199BD918}">
      <dgm:prSet/>
      <dgm:spPr/>
      <dgm:t>
        <a:bodyPr/>
        <a:lstStyle/>
        <a:p>
          <a:endParaRPr lang="pt-BR"/>
        </a:p>
      </dgm:t>
    </dgm:pt>
    <dgm:pt modelId="{E0EF1F1F-C30A-4EC5-BB5E-1785541D2D68}" type="sibTrans" cxnId="{CE851317-86BA-43DB-85EE-040E199BD918}">
      <dgm:prSet/>
      <dgm:spPr/>
      <dgm:t>
        <a:bodyPr/>
        <a:lstStyle/>
        <a:p>
          <a:endParaRPr lang="pt-BR"/>
        </a:p>
      </dgm:t>
    </dgm:pt>
    <dgm:pt modelId="{B67CCD36-010C-4658-818D-4CD4C79E73D4}">
      <dgm:prSet phldrT="[Texto]"/>
      <dgm:spPr/>
      <dgm:t>
        <a:bodyPr/>
        <a:lstStyle/>
        <a:p>
          <a:r>
            <a:rPr lang="pt-BR" b="1" dirty="0" smtClean="0"/>
            <a:t>Feedback</a:t>
          </a:r>
          <a:endParaRPr lang="pt-BR" b="1" dirty="0"/>
        </a:p>
      </dgm:t>
    </dgm:pt>
    <dgm:pt modelId="{DE89C85D-F387-476B-95AC-CA22FE5A4302}" type="parTrans" cxnId="{D18C73AF-EACD-4FED-8FE1-FB9154893960}">
      <dgm:prSet/>
      <dgm:spPr/>
      <dgm:t>
        <a:bodyPr/>
        <a:lstStyle/>
        <a:p>
          <a:endParaRPr lang="pt-BR"/>
        </a:p>
      </dgm:t>
    </dgm:pt>
    <dgm:pt modelId="{D28EF534-1233-459C-A609-10ACF4F7C8F1}" type="sibTrans" cxnId="{D18C73AF-EACD-4FED-8FE1-FB9154893960}">
      <dgm:prSet/>
      <dgm:spPr/>
      <dgm:t>
        <a:bodyPr/>
        <a:lstStyle/>
        <a:p>
          <a:endParaRPr lang="pt-BR"/>
        </a:p>
      </dgm:t>
    </dgm:pt>
    <dgm:pt modelId="{792B3CF7-97E0-42D1-B51F-5E20DA85D09C}" type="pres">
      <dgm:prSet presAssocID="{9943E85F-5546-469D-885D-E7ECFBB1C24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EE45341-6C8D-4CAB-9C19-F82A314A9021}" type="pres">
      <dgm:prSet presAssocID="{2462FBD6-E92C-4A6F-B4E7-5B6E3093FBD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C9AF6E-F1C1-4AB9-8668-C7C0CAFB78F4}" type="pres">
      <dgm:prSet presAssocID="{51DBD530-12CF-43AD-B4D4-8D316EE0580E}" presName="sibTrans" presStyleLbl="sibTrans2D1" presStyleIdx="0" presStyleCnt="5"/>
      <dgm:spPr/>
      <dgm:t>
        <a:bodyPr/>
        <a:lstStyle/>
        <a:p>
          <a:endParaRPr lang="pt-BR"/>
        </a:p>
      </dgm:t>
    </dgm:pt>
    <dgm:pt modelId="{8EEB779B-D439-4BB2-B0A9-B34B15E96E38}" type="pres">
      <dgm:prSet presAssocID="{51DBD530-12CF-43AD-B4D4-8D316EE0580E}" presName="connectorText" presStyleLbl="sibTrans2D1" presStyleIdx="0" presStyleCnt="5"/>
      <dgm:spPr/>
      <dgm:t>
        <a:bodyPr/>
        <a:lstStyle/>
        <a:p>
          <a:endParaRPr lang="pt-BR"/>
        </a:p>
      </dgm:t>
    </dgm:pt>
    <dgm:pt modelId="{43EFAE99-66FA-45E0-95D9-89EA2917AEE3}" type="pres">
      <dgm:prSet presAssocID="{0D3F5EA2-E496-4491-91E6-592B4BFF5F1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E5B58CA-44B8-4051-A442-1C71DAC9B707}" type="pres">
      <dgm:prSet presAssocID="{ACE8A56C-7273-4891-8FBC-2D74F31128DB}" presName="sibTrans" presStyleLbl="sibTrans2D1" presStyleIdx="1" presStyleCnt="5"/>
      <dgm:spPr/>
      <dgm:t>
        <a:bodyPr/>
        <a:lstStyle/>
        <a:p>
          <a:endParaRPr lang="pt-BR"/>
        </a:p>
      </dgm:t>
    </dgm:pt>
    <dgm:pt modelId="{BEFEFBF4-0A1B-4C77-9E2E-BC4F41BDCF96}" type="pres">
      <dgm:prSet presAssocID="{ACE8A56C-7273-4891-8FBC-2D74F31128DB}" presName="connectorText" presStyleLbl="sibTrans2D1" presStyleIdx="1" presStyleCnt="5"/>
      <dgm:spPr/>
      <dgm:t>
        <a:bodyPr/>
        <a:lstStyle/>
        <a:p>
          <a:endParaRPr lang="pt-BR"/>
        </a:p>
      </dgm:t>
    </dgm:pt>
    <dgm:pt modelId="{62BD8978-5EB0-4333-BE93-5FA132B25D53}" type="pres">
      <dgm:prSet presAssocID="{ADBD0EF1-D0A8-44E6-B00C-FD481433262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B1BABE-7017-4776-BB9E-F01695623F21}" type="pres">
      <dgm:prSet presAssocID="{516EACE7-0160-46D9-9B21-C3094F860D99}" presName="sibTrans" presStyleLbl="sibTrans2D1" presStyleIdx="2" presStyleCnt="5"/>
      <dgm:spPr/>
      <dgm:t>
        <a:bodyPr/>
        <a:lstStyle/>
        <a:p>
          <a:endParaRPr lang="pt-BR"/>
        </a:p>
      </dgm:t>
    </dgm:pt>
    <dgm:pt modelId="{E912E53C-C3E4-4AA7-9047-2A210F38E258}" type="pres">
      <dgm:prSet presAssocID="{516EACE7-0160-46D9-9B21-C3094F860D99}" presName="connectorText" presStyleLbl="sibTrans2D1" presStyleIdx="2" presStyleCnt="5"/>
      <dgm:spPr/>
      <dgm:t>
        <a:bodyPr/>
        <a:lstStyle/>
        <a:p>
          <a:endParaRPr lang="pt-BR"/>
        </a:p>
      </dgm:t>
    </dgm:pt>
    <dgm:pt modelId="{10695B10-2B40-4624-B4AE-58045A7A1CF3}" type="pres">
      <dgm:prSet presAssocID="{77C47905-6128-4BBF-99F7-FC6E885E73B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F2BE9F-EA1D-4DDF-B44E-11EECEEE96D8}" type="pres">
      <dgm:prSet presAssocID="{E0EF1F1F-C30A-4EC5-BB5E-1785541D2D68}" presName="sibTrans" presStyleLbl="sibTrans2D1" presStyleIdx="3" presStyleCnt="5"/>
      <dgm:spPr/>
      <dgm:t>
        <a:bodyPr/>
        <a:lstStyle/>
        <a:p>
          <a:endParaRPr lang="pt-BR"/>
        </a:p>
      </dgm:t>
    </dgm:pt>
    <dgm:pt modelId="{10EEC23E-FAF7-4EF0-AFAC-5AE0C487F566}" type="pres">
      <dgm:prSet presAssocID="{E0EF1F1F-C30A-4EC5-BB5E-1785541D2D68}" presName="connectorText" presStyleLbl="sibTrans2D1" presStyleIdx="3" presStyleCnt="5"/>
      <dgm:spPr/>
      <dgm:t>
        <a:bodyPr/>
        <a:lstStyle/>
        <a:p>
          <a:endParaRPr lang="pt-BR"/>
        </a:p>
      </dgm:t>
    </dgm:pt>
    <dgm:pt modelId="{8FC5CF60-4708-4E78-B691-DE0263E39D18}" type="pres">
      <dgm:prSet presAssocID="{B67CCD36-010C-4658-818D-4CD4C79E73D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5F7E4F1-A8F9-4B6C-BE03-8B44FA8BE127}" type="pres">
      <dgm:prSet presAssocID="{D28EF534-1233-459C-A609-10ACF4F7C8F1}" presName="sibTrans" presStyleLbl="sibTrans2D1" presStyleIdx="4" presStyleCnt="5"/>
      <dgm:spPr/>
      <dgm:t>
        <a:bodyPr/>
        <a:lstStyle/>
        <a:p>
          <a:endParaRPr lang="pt-BR"/>
        </a:p>
      </dgm:t>
    </dgm:pt>
    <dgm:pt modelId="{1A21110F-4C45-455E-96FB-8F3D5993A559}" type="pres">
      <dgm:prSet presAssocID="{D28EF534-1233-459C-A609-10ACF4F7C8F1}" presName="connectorText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4E2BC87D-22A3-4EF4-9AB6-8F902B9EC6A6}" type="presOf" srcId="{51DBD530-12CF-43AD-B4D4-8D316EE0580E}" destId="{8EEB779B-D439-4BB2-B0A9-B34B15E96E38}" srcOrd="1" destOrd="0" presId="urn:microsoft.com/office/officeart/2005/8/layout/cycle2"/>
    <dgm:cxn modelId="{178260A3-902E-471F-B991-91EFB57C5D63}" type="presOf" srcId="{ACE8A56C-7273-4891-8FBC-2D74F31128DB}" destId="{5E5B58CA-44B8-4051-A442-1C71DAC9B707}" srcOrd="0" destOrd="0" presId="urn:microsoft.com/office/officeart/2005/8/layout/cycle2"/>
    <dgm:cxn modelId="{DF0DBA2E-BEEC-45C1-AF15-FA0B9DC33673}" type="presOf" srcId="{E0EF1F1F-C30A-4EC5-BB5E-1785541D2D68}" destId="{10EEC23E-FAF7-4EF0-AFAC-5AE0C487F566}" srcOrd="1" destOrd="0" presId="urn:microsoft.com/office/officeart/2005/8/layout/cycle2"/>
    <dgm:cxn modelId="{3A169F64-6F76-4983-BA0C-C126246F3695}" type="presOf" srcId="{D28EF534-1233-459C-A609-10ACF4F7C8F1}" destId="{65F7E4F1-A8F9-4B6C-BE03-8B44FA8BE127}" srcOrd="0" destOrd="0" presId="urn:microsoft.com/office/officeart/2005/8/layout/cycle2"/>
    <dgm:cxn modelId="{8DCA946C-AB30-4FE8-8EF9-1AE21372BFC6}" type="presOf" srcId="{D28EF534-1233-459C-A609-10ACF4F7C8F1}" destId="{1A21110F-4C45-455E-96FB-8F3D5993A559}" srcOrd="1" destOrd="0" presId="urn:microsoft.com/office/officeart/2005/8/layout/cycle2"/>
    <dgm:cxn modelId="{40E58A8F-26D8-4DEB-9692-9339DFFBC612}" srcId="{9943E85F-5546-469D-885D-E7ECFBB1C240}" destId="{ADBD0EF1-D0A8-44E6-B00C-FD4814332623}" srcOrd="2" destOrd="0" parTransId="{6EE702F7-3B18-4106-B4AB-EAA86CDF91AE}" sibTransId="{516EACE7-0160-46D9-9B21-C3094F860D99}"/>
    <dgm:cxn modelId="{7668431F-03F4-4341-B524-D98EBF5FC551}" type="presOf" srcId="{ACE8A56C-7273-4891-8FBC-2D74F31128DB}" destId="{BEFEFBF4-0A1B-4C77-9E2E-BC4F41BDCF96}" srcOrd="1" destOrd="0" presId="urn:microsoft.com/office/officeart/2005/8/layout/cycle2"/>
    <dgm:cxn modelId="{0472AA69-0C17-4BFB-A4C3-A73C8A6AD01E}" type="presOf" srcId="{516EACE7-0160-46D9-9B21-C3094F860D99}" destId="{E912E53C-C3E4-4AA7-9047-2A210F38E258}" srcOrd="1" destOrd="0" presId="urn:microsoft.com/office/officeart/2005/8/layout/cycle2"/>
    <dgm:cxn modelId="{F8745B80-6B96-4152-8BCE-40A8A2E3ED23}" type="presOf" srcId="{E0EF1F1F-C30A-4EC5-BB5E-1785541D2D68}" destId="{A3F2BE9F-EA1D-4DDF-B44E-11EECEEE96D8}" srcOrd="0" destOrd="0" presId="urn:microsoft.com/office/officeart/2005/8/layout/cycle2"/>
    <dgm:cxn modelId="{86912111-520D-422E-B64F-B573DDAB8452}" type="presOf" srcId="{2462FBD6-E92C-4A6F-B4E7-5B6E3093FBD3}" destId="{AEE45341-6C8D-4CAB-9C19-F82A314A9021}" srcOrd="0" destOrd="0" presId="urn:microsoft.com/office/officeart/2005/8/layout/cycle2"/>
    <dgm:cxn modelId="{D3E81559-5FD5-4128-A4FC-1BD4A6BFEAF5}" type="presOf" srcId="{516EACE7-0160-46D9-9B21-C3094F860D99}" destId="{4CB1BABE-7017-4776-BB9E-F01695623F21}" srcOrd="0" destOrd="0" presId="urn:microsoft.com/office/officeart/2005/8/layout/cycle2"/>
    <dgm:cxn modelId="{CE2868FF-D48F-4EA5-A75A-4B7438937712}" type="presOf" srcId="{77C47905-6128-4BBF-99F7-FC6E885E73B8}" destId="{10695B10-2B40-4624-B4AE-58045A7A1CF3}" srcOrd="0" destOrd="0" presId="urn:microsoft.com/office/officeart/2005/8/layout/cycle2"/>
    <dgm:cxn modelId="{F98FE3B4-D5CE-4DE5-BE45-F50DA963124D}" srcId="{9943E85F-5546-469D-885D-E7ECFBB1C240}" destId="{0D3F5EA2-E496-4491-91E6-592B4BFF5F10}" srcOrd="1" destOrd="0" parTransId="{A363327C-F63C-44C5-8C31-B85D98FB5122}" sibTransId="{ACE8A56C-7273-4891-8FBC-2D74F31128DB}"/>
    <dgm:cxn modelId="{44199451-B147-4A1C-A6D2-43021EC5849E}" type="presOf" srcId="{9943E85F-5546-469D-885D-E7ECFBB1C240}" destId="{792B3CF7-97E0-42D1-B51F-5E20DA85D09C}" srcOrd="0" destOrd="0" presId="urn:microsoft.com/office/officeart/2005/8/layout/cycle2"/>
    <dgm:cxn modelId="{CE851317-86BA-43DB-85EE-040E199BD918}" srcId="{9943E85F-5546-469D-885D-E7ECFBB1C240}" destId="{77C47905-6128-4BBF-99F7-FC6E885E73B8}" srcOrd="3" destOrd="0" parTransId="{F5960997-62FA-4F5F-8AED-8E0F3027F500}" sibTransId="{E0EF1F1F-C30A-4EC5-BB5E-1785541D2D68}"/>
    <dgm:cxn modelId="{F86FA3B0-183F-421B-B8A6-78F4281EB0E2}" type="presOf" srcId="{ADBD0EF1-D0A8-44E6-B00C-FD4814332623}" destId="{62BD8978-5EB0-4333-BE93-5FA132B25D53}" srcOrd="0" destOrd="0" presId="urn:microsoft.com/office/officeart/2005/8/layout/cycle2"/>
    <dgm:cxn modelId="{9FBB9756-12C7-4830-8EB0-697AC8DF1956}" srcId="{9943E85F-5546-469D-885D-E7ECFBB1C240}" destId="{2462FBD6-E92C-4A6F-B4E7-5B6E3093FBD3}" srcOrd="0" destOrd="0" parTransId="{BB3B8318-D002-4227-84E6-95B6C44C3163}" sibTransId="{51DBD530-12CF-43AD-B4D4-8D316EE0580E}"/>
    <dgm:cxn modelId="{D18C73AF-EACD-4FED-8FE1-FB9154893960}" srcId="{9943E85F-5546-469D-885D-E7ECFBB1C240}" destId="{B67CCD36-010C-4658-818D-4CD4C79E73D4}" srcOrd="4" destOrd="0" parTransId="{DE89C85D-F387-476B-95AC-CA22FE5A4302}" sibTransId="{D28EF534-1233-459C-A609-10ACF4F7C8F1}"/>
    <dgm:cxn modelId="{7D1AA4BD-91A1-4D41-A3B1-846F41A24C33}" type="presOf" srcId="{0D3F5EA2-E496-4491-91E6-592B4BFF5F10}" destId="{43EFAE99-66FA-45E0-95D9-89EA2917AEE3}" srcOrd="0" destOrd="0" presId="urn:microsoft.com/office/officeart/2005/8/layout/cycle2"/>
    <dgm:cxn modelId="{1E9647FD-D093-49DF-83C9-B55852C073F3}" type="presOf" srcId="{B67CCD36-010C-4658-818D-4CD4C79E73D4}" destId="{8FC5CF60-4708-4E78-B691-DE0263E39D18}" srcOrd="0" destOrd="0" presId="urn:microsoft.com/office/officeart/2005/8/layout/cycle2"/>
    <dgm:cxn modelId="{575DFCB6-7A7A-4EF9-9114-E7B8AFC8CB19}" type="presOf" srcId="{51DBD530-12CF-43AD-B4D4-8D316EE0580E}" destId="{83C9AF6E-F1C1-4AB9-8668-C7C0CAFB78F4}" srcOrd="0" destOrd="0" presId="urn:microsoft.com/office/officeart/2005/8/layout/cycle2"/>
    <dgm:cxn modelId="{C950124E-48F2-4EEB-926E-6C1BB76AD346}" type="presParOf" srcId="{792B3CF7-97E0-42D1-B51F-5E20DA85D09C}" destId="{AEE45341-6C8D-4CAB-9C19-F82A314A9021}" srcOrd="0" destOrd="0" presId="urn:microsoft.com/office/officeart/2005/8/layout/cycle2"/>
    <dgm:cxn modelId="{7A96D52E-50E2-4B70-B2F6-84E3E3A07F4F}" type="presParOf" srcId="{792B3CF7-97E0-42D1-B51F-5E20DA85D09C}" destId="{83C9AF6E-F1C1-4AB9-8668-C7C0CAFB78F4}" srcOrd="1" destOrd="0" presId="urn:microsoft.com/office/officeart/2005/8/layout/cycle2"/>
    <dgm:cxn modelId="{F764A55A-2DFE-4154-B502-D4A8809DB63D}" type="presParOf" srcId="{83C9AF6E-F1C1-4AB9-8668-C7C0CAFB78F4}" destId="{8EEB779B-D439-4BB2-B0A9-B34B15E96E38}" srcOrd="0" destOrd="0" presId="urn:microsoft.com/office/officeart/2005/8/layout/cycle2"/>
    <dgm:cxn modelId="{C28E4AFB-2563-45DC-92DF-1E1C6A4BDD02}" type="presParOf" srcId="{792B3CF7-97E0-42D1-B51F-5E20DA85D09C}" destId="{43EFAE99-66FA-45E0-95D9-89EA2917AEE3}" srcOrd="2" destOrd="0" presId="urn:microsoft.com/office/officeart/2005/8/layout/cycle2"/>
    <dgm:cxn modelId="{EE5F5B1E-51BC-4F8E-A2CF-158854FCC31A}" type="presParOf" srcId="{792B3CF7-97E0-42D1-B51F-5E20DA85D09C}" destId="{5E5B58CA-44B8-4051-A442-1C71DAC9B707}" srcOrd="3" destOrd="0" presId="urn:microsoft.com/office/officeart/2005/8/layout/cycle2"/>
    <dgm:cxn modelId="{3BCB319A-DD5A-46DE-BCEF-707E3CEC3D41}" type="presParOf" srcId="{5E5B58CA-44B8-4051-A442-1C71DAC9B707}" destId="{BEFEFBF4-0A1B-4C77-9E2E-BC4F41BDCF96}" srcOrd="0" destOrd="0" presId="urn:microsoft.com/office/officeart/2005/8/layout/cycle2"/>
    <dgm:cxn modelId="{B784C1CA-7DF3-4DF6-9F08-76A938E83A22}" type="presParOf" srcId="{792B3CF7-97E0-42D1-B51F-5E20DA85D09C}" destId="{62BD8978-5EB0-4333-BE93-5FA132B25D53}" srcOrd="4" destOrd="0" presId="urn:microsoft.com/office/officeart/2005/8/layout/cycle2"/>
    <dgm:cxn modelId="{1EAA0316-EA91-4745-95C6-B89FBB22EA4B}" type="presParOf" srcId="{792B3CF7-97E0-42D1-B51F-5E20DA85D09C}" destId="{4CB1BABE-7017-4776-BB9E-F01695623F21}" srcOrd="5" destOrd="0" presId="urn:microsoft.com/office/officeart/2005/8/layout/cycle2"/>
    <dgm:cxn modelId="{4645C419-7A31-402B-BC0C-5E434523C7D7}" type="presParOf" srcId="{4CB1BABE-7017-4776-BB9E-F01695623F21}" destId="{E912E53C-C3E4-4AA7-9047-2A210F38E258}" srcOrd="0" destOrd="0" presId="urn:microsoft.com/office/officeart/2005/8/layout/cycle2"/>
    <dgm:cxn modelId="{796116C1-EE8B-40A2-B387-8DD66B35985B}" type="presParOf" srcId="{792B3CF7-97E0-42D1-B51F-5E20DA85D09C}" destId="{10695B10-2B40-4624-B4AE-58045A7A1CF3}" srcOrd="6" destOrd="0" presId="urn:microsoft.com/office/officeart/2005/8/layout/cycle2"/>
    <dgm:cxn modelId="{ADE6A4B0-606E-404B-9BB5-B3220DAE3066}" type="presParOf" srcId="{792B3CF7-97E0-42D1-B51F-5E20DA85D09C}" destId="{A3F2BE9F-EA1D-4DDF-B44E-11EECEEE96D8}" srcOrd="7" destOrd="0" presId="urn:microsoft.com/office/officeart/2005/8/layout/cycle2"/>
    <dgm:cxn modelId="{41563E76-0078-41E3-BA80-DFC40A7F89B8}" type="presParOf" srcId="{A3F2BE9F-EA1D-4DDF-B44E-11EECEEE96D8}" destId="{10EEC23E-FAF7-4EF0-AFAC-5AE0C487F566}" srcOrd="0" destOrd="0" presId="urn:microsoft.com/office/officeart/2005/8/layout/cycle2"/>
    <dgm:cxn modelId="{3FF6A699-85EE-4D7B-9DFD-42B02602C6C0}" type="presParOf" srcId="{792B3CF7-97E0-42D1-B51F-5E20DA85D09C}" destId="{8FC5CF60-4708-4E78-B691-DE0263E39D18}" srcOrd="8" destOrd="0" presId="urn:microsoft.com/office/officeart/2005/8/layout/cycle2"/>
    <dgm:cxn modelId="{DA156D26-E8E4-445A-9060-B66031E8BF23}" type="presParOf" srcId="{792B3CF7-97E0-42D1-B51F-5E20DA85D09C}" destId="{65F7E4F1-A8F9-4B6C-BE03-8B44FA8BE127}" srcOrd="9" destOrd="0" presId="urn:microsoft.com/office/officeart/2005/8/layout/cycle2"/>
    <dgm:cxn modelId="{D19EFDAC-7E6D-47C3-8617-C369B1642BF5}" type="presParOf" srcId="{65F7E4F1-A8F9-4B6C-BE03-8B44FA8BE127}" destId="{1A21110F-4C45-455E-96FB-8F3D5993A55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6337FD-A279-478A-9DB2-EF6628C72C4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8969731-D9C4-4DA1-9A06-5181D5F41328}">
      <dgm:prSet phldrT="[Texto]"/>
      <dgm:spPr/>
      <dgm:t>
        <a:bodyPr/>
        <a:lstStyle/>
        <a:p>
          <a:r>
            <a:rPr lang="pt-BR" b="1" dirty="0" smtClean="0"/>
            <a:t>Quem percebe</a:t>
          </a:r>
          <a:endParaRPr lang="pt-BR" b="1" dirty="0"/>
        </a:p>
      </dgm:t>
    </dgm:pt>
    <dgm:pt modelId="{E4E48152-9A75-4CA0-9D2C-1BDBE3D6AE6B}" type="parTrans" cxnId="{4B9597C8-0B2A-4CDD-88B2-454F8DD78E16}">
      <dgm:prSet/>
      <dgm:spPr/>
      <dgm:t>
        <a:bodyPr/>
        <a:lstStyle/>
        <a:p>
          <a:endParaRPr lang="pt-BR"/>
        </a:p>
      </dgm:t>
    </dgm:pt>
    <dgm:pt modelId="{FE3AF065-7CBD-42EE-B7F6-676E40FE05A6}" type="sibTrans" cxnId="{4B9597C8-0B2A-4CDD-88B2-454F8DD78E16}">
      <dgm:prSet/>
      <dgm:spPr/>
      <dgm:t>
        <a:bodyPr/>
        <a:lstStyle/>
        <a:p>
          <a:endParaRPr lang="pt-BR"/>
        </a:p>
      </dgm:t>
    </dgm:pt>
    <dgm:pt modelId="{43499A32-0592-431B-BEA8-6AF8D753B6BD}">
      <dgm:prSet phldrT="[Texto]"/>
      <dgm:spPr/>
      <dgm:t>
        <a:bodyPr/>
        <a:lstStyle/>
        <a:p>
          <a:r>
            <a:rPr lang="pt-BR" b="1" dirty="0" smtClean="0"/>
            <a:t>Objeto percebido</a:t>
          </a:r>
          <a:endParaRPr lang="pt-BR" b="1" dirty="0"/>
        </a:p>
      </dgm:t>
    </dgm:pt>
    <dgm:pt modelId="{E653FB48-EA21-4CE2-95DF-BA7180D4D9DE}" type="parTrans" cxnId="{D11D1DE0-4CAB-41A3-82E7-B5900E31F371}">
      <dgm:prSet/>
      <dgm:spPr/>
      <dgm:t>
        <a:bodyPr/>
        <a:lstStyle/>
        <a:p>
          <a:endParaRPr lang="pt-BR"/>
        </a:p>
      </dgm:t>
    </dgm:pt>
    <dgm:pt modelId="{7F331A6D-B4E2-449D-A302-9BD1B3F2AB49}" type="sibTrans" cxnId="{D11D1DE0-4CAB-41A3-82E7-B5900E31F371}">
      <dgm:prSet/>
      <dgm:spPr/>
      <dgm:t>
        <a:bodyPr/>
        <a:lstStyle/>
        <a:p>
          <a:endParaRPr lang="pt-BR"/>
        </a:p>
      </dgm:t>
    </dgm:pt>
    <dgm:pt modelId="{2B0B8AF0-33F1-423A-AF10-776684941ADD}">
      <dgm:prSet phldrT="[Texto]"/>
      <dgm:spPr/>
      <dgm:t>
        <a:bodyPr/>
        <a:lstStyle/>
        <a:p>
          <a:r>
            <a:rPr lang="pt-BR" b="1" dirty="0" smtClean="0"/>
            <a:t>De onde é visto</a:t>
          </a:r>
          <a:endParaRPr lang="pt-BR" b="1" dirty="0"/>
        </a:p>
      </dgm:t>
    </dgm:pt>
    <dgm:pt modelId="{2161632A-DC1A-425E-BC05-A5D84295870A}" type="parTrans" cxnId="{FDA20AAA-0BF7-42CA-A014-B9377EA03165}">
      <dgm:prSet/>
      <dgm:spPr/>
      <dgm:t>
        <a:bodyPr/>
        <a:lstStyle/>
        <a:p>
          <a:endParaRPr lang="pt-BR"/>
        </a:p>
      </dgm:t>
    </dgm:pt>
    <dgm:pt modelId="{99A18EF0-62A3-41D2-B160-FBC4C8D411B3}" type="sibTrans" cxnId="{FDA20AAA-0BF7-42CA-A014-B9377EA03165}">
      <dgm:prSet/>
      <dgm:spPr/>
      <dgm:t>
        <a:bodyPr/>
        <a:lstStyle/>
        <a:p>
          <a:endParaRPr lang="pt-BR"/>
        </a:p>
      </dgm:t>
    </dgm:pt>
    <dgm:pt modelId="{AE9CCD0D-4109-4B9E-A8C0-772D04639643}">
      <dgm:prSet phldrT="[Texto]"/>
      <dgm:spPr/>
      <dgm:t>
        <a:bodyPr/>
        <a:lstStyle/>
        <a:p>
          <a:r>
            <a:rPr lang="pt-BR" b="1" dirty="0" smtClean="0"/>
            <a:t>Contexto da situação</a:t>
          </a:r>
          <a:endParaRPr lang="pt-BR" b="1" dirty="0"/>
        </a:p>
      </dgm:t>
    </dgm:pt>
    <dgm:pt modelId="{969EF2A5-ED52-40DC-82E8-9C704FA8D933}" type="parTrans" cxnId="{439F17A2-D2F6-4C4B-B5F2-87262BDA499D}">
      <dgm:prSet/>
      <dgm:spPr/>
      <dgm:t>
        <a:bodyPr/>
        <a:lstStyle/>
        <a:p>
          <a:endParaRPr lang="pt-BR"/>
        </a:p>
      </dgm:t>
    </dgm:pt>
    <dgm:pt modelId="{8C2F495D-F459-4396-8E78-3E17CACFBAE6}" type="sibTrans" cxnId="{439F17A2-D2F6-4C4B-B5F2-87262BDA499D}">
      <dgm:prSet/>
      <dgm:spPr/>
      <dgm:t>
        <a:bodyPr/>
        <a:lstStyle/>
        <a:p>
          <a:endParaRPr lang="pt-BR"/>
        </a:p>
      </dgm:t>
    </dgm:pt>
    <dgm:pt modelId="{7A4256A3-6E7B-4288-B992-60666AEEAC4F}" type="pres">
      <dgm:prSet presAssocID="{266337FD-A279-478A-9DB2-EF6628C72C4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E1FCF92-BF90-4FBA-80E4-A484073EA9BB}" type="pres">
      <dgm:prSet presAssocID="{C8969731-D9C4-4DA1-9A06-5181D5F4132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B10B60C-EA13-4DA1-AD63-64B665E4FF2C}" type="pres">
      <dgm:prSet presAssocID="{C8969731-D9C4-4DA1-9A06-5181D5F41328}" presName="spNode" presStyleCnt="0"/>
      <dgm:spPr/>
    </dgm:pt>
    <dgm:pt modelId="{EA8D7883-38CF-4D37-9F10-1A170121EC58}" type="pres">
      <dgm:prSet presAssocID="{FE3AF065-7CBD-42EE-B7F6-676E40FE05A6}" presName="sibTrans" presStyleLbl="sibTrans1D1" presStyleIdx="0" presStyleCnt="4"/>
      <dgm:spPr/>
      <dgm:t>
        <a:bodyPr/>
        <a:lstStyle/>
        <a:p>
          <a:endParaRPr lang="pt-BR"/>
        </a:p>
      </dgm:t>
    </dgm:pt>
    <dgm:pt modelId="{1A5C01DB-7C0E-4FC3-A651-D77ACA70CB27}" type="pres">
      <dgm:prSet presAssocID="{43499A32-0592-431B-BEA8-6AF8D753B6B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BCF694D-EC42-425F-888B-5C905D4FF682}" type="pres">
      <dgm:prSet presAssocID="{43499A32-0592-431B-BEA8-6AF8D753B6BD}" presName="spNode" presStyleCnt="0"/>
      <dgm:spPr/>
    </dgm:pt>
    <dgm:pt modelId="{95433CFF-DE85-4D88-9B2D-C7453B5EA602}" type="pres">
      <dgm:prSet presAssocID="{7F331A6D-B4E2-449D-A302-9BD1B3F2AB49}" presName="sibTrans" presStyleLbl="sibTrans1D1" presStyleIdx="1" presStyleCnt="4"/>
      <dgm:spPr/>
      <dgm:t>
        <a:bodyPr/>
        <a:lstStyle/>
        <a:p>
          <a:endParaRPr lang="pt-BR"/>
        </a:p>
      </dgm:t>
    </dgm:pt>
    <dgm:pt modelId="{61BDA846-96B2-4397-9EC9-DBF40588812E}" type="pres">
      <dgm:prSet presAssocID="{2B0B8AF0-33F1-423A-AF10-776684941AD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BA84F68-6730-444A-A3B3-DF7B68A2E341}" type="pres">
      <dgm:prSet presAssocID="{2B0B8AF0-33F1-423A-AF10-776684941ADD}" presName="spNode" presStyleCnt="0"/>
      <dgm:spPr/>
    </dgm:pt>
    <dgm:pt modelId="{7AE729E2-50C8-432A-A3BA-739363A2F951}" type="pres">
      <dgm:prSet presAssocID="{99A18EF0-62A3-41D2-B160-FBC4C8D411B3}" presName="sibTrans" presStyleLbl="sibTrans1D1" presStyleIdx="2" presStyleCnt="4"/>
      <dgm:spPr/>
      <dgm:t>
        <a:bodyPr/>
        <a:lstStyle/>
        <a:p>
          <a:endParaRPr lang="pt-BR"/>
        </a:p>
      </dgm:t>
    </dgm:pt>
    <dgm:pt modelId="{3C6AF407-5619-429C-8981-8CD8DE451D91}" type="pres">
      <dgm:prSet presAssocID="{AE9CCD0D-4109-4B9E-A8C0-772D0463964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BED9B8-31B1-4CA1-B6C7-03E920DB2F4C}" type="pres">
      <dgm:prSet presAssocID="{AE9CCD0D-4109-4B9E-A8C0-772D04639643}" presName="spNode" presStyleCnt="0"/>
      <dgm:spPr/>
    </dgm:pt>
    <dgm:pt modelId="{5C5B2760-DE77-4E03-B694-421DA960778F}" type="pres">
      <dgm:prSet presAssocID="{8C2F495D-F459-4396-8E78-3E17CACFBAE6}" presName="sibTrans" presStyleLbl="sibTrans1D1" presStyleIdx="3" presStyleCnt="4"/>
      <dgm:spPr/>
      <dgm:t>
        <a:bodyPr/>
        <a:lstStyle/>
        <a:p>
          <a:endParaRPr lang="pt-BR"/>
        </a:p>
      </dgm:t>
    </dgm:pt>
  </dgm:ptLst>
  <dgm:cxnLst>
    <dgm:cxn modelId="{B806DA4E-875C-4097-997D-8D39C5119218}" type="presOf" srcId="{7F331A6D-B4E2-449D-A302-9BD1B3F2AB49}" destId="{95433CFF-DE85-4D88-9B2D-C7453B5EA602}" srcOrd="0" destOrd="0" presId="urn:microsoft.com/office/officeart/2005/8/layout/cycle6"/>
    <dgm:cxn modelId="{439F17A2-D2F6-4C4B-B5F2-87262BDA499D}" srcId="{266337FD-A279-478A-9DB2-EF6628C72C43}" destId="{AE9CCD0D-4109-4B9E-A8C0-772D04639643}" srcOrd="3" destOrd="0" parTransId="{969EF2A5-ED52-40DC-82E8-9C704FA8D933}" sibTransId="{8C2F495D-F459-4396-8E78-3E17CACFBAE6}"/>
    <dgm:cxn modelId="{2BBA5AD5-6810-4DB8-8FB5-96499CF8D10A}" type="presOf" srcId="{C8969731-D9C4-4DA1-9A06-5181D5F41328}" destId="{7E1FCF92-BF90-4FBA-80E4-A484073EA9BB}" srcOrd="0" destOrd="0" presId="urn:microsoft.com/office/officeart/2005/8/layout/cycle6"/>
    <dgm:cxn modelId="{1E0887E2-A4A5-42AA-BA53-FD3C63C67759}" type="presOf" srcId="{266337FD-A279-478A-9DB2-EF6628C72C43}" destId="{7A4256A3-6E7B-4288-B992-60666AEEAC4F}" srcOrd="0" destOrd="0" presId="urn:microsoft.com/office/officeart/2005/8/layout/cycle6"/>
    <dgm:cxn modelId="{6AF0FA92-1E0F-4D71-97FB-7D327BA266A8}" type="presOf" srcId="{AE9CCD0D-4109-4B9E-A8C0-772D04639643}" destId="{3C6AF407-5619-429C-8981-8CD8DE451D91}" srcOrd="0" destOrd="0" presId="urn:microsoft.com/office/officeart/2005/8/layout/cycle6"/>
    <dgm:cxn modelId="{FDA20AAA-0BF7-42CA-A014-B9377EA03165}" srcId="{266337FD-A279-478A-9DB2-EF6628C72C43}" destId="{2B0B8AF0-33F1-423A-AF10-776684941ADD}" srcOrd="2" destOrd="0" parTransId="{2161632A-DC1A-425E-BC05-A5D84295870A}" sibTransId="{99A18EF0-62A3-41D2-B160-FBC4C8D411B3}"/>
    <dgm:cxn modelId="{4B9597C8-0B2A-4CDD-88B2-454F8DD78E16}" srcId="{266337FD-A279-478A-9DB2-EF6628C72C43}" destId="{C8969731-D9C4-4DA1-9A06-5181D5F41328}" srcOrd="0" destOrd="0" parTransId="{E4E48152-9A75-4CA0-9D2C-1BDBE3D6AE6B}" sibTransId="{FE3AF065-7CBD-42EE-B7F6-676E40FE05A6}"/>
    <dgm:cxn modelId="{62AFF857-DBD1-435E-9958-77614AFCF8A7}" type="presOf" srcId="{2B0B8AF0-33F1-423A-AF10-776684941ADD}" destId="{61BDA846-96B2-4397-9EC9-DBF40588812E}" srcOrd="0" destOrd="0" presId="urn:microsoft.com/office/officeart/2005/8/layout/cycle6"/>
    <dgm:cxn modelId="{D11D1DE0-4CAB-41A3-82E7-B5900E31F371}" srcId="{266337FD-A279-478A-9DB2-EF6628C72C43}" destId="{43499A32-0592-431B-BEA8-6AF8D753B6BD}" srcOrd="1" destOrd="0" parTransId="{E653FB48-EA21-4CE2-95DF-BA7180D4D9DE}" sibTransId="{7F331A6D-B4E2-449D-A302-9BD1B3F2AB49}"/>
    <dgm:cxn modelId="{6A6F1256-7399-4635-8B30-680B7A534ECE}" type="presOf" srcId="{FE3AF065-7CBD-42EE-B7F6-676E40FE05A6}" destId="{EA8D7883-38CF-4D37-9F10-1A170121EC58}" srcOrd="0" destOrd="0" presId="urn:microsoft.com/office/officeart/2005/8/layout/cycle6"/>
    <dgm:cxn modelId="{FF0ACE52-8958-418B-8B16-C24F96679FD7}" type="presOf" srcId="{43499A32-0592-431B-BEA8-6AF8D753B6BD}" destId="{1A5C01DB-7C0E-4FC3-A651-D77ACA70CB27}" srcOrd="0" destOrd="0" presId="urn:microsoft.com/office/officeart/2005/8/layout/cycle6"/>
    <dgm:cxn modelId="{14F1CE21-6E03-4266-88B4-09DC53175F22}" type="presOf" srcId="{8C2F495D-F459-4396-8E78-3E17CACFBAE6}" destId="{5C5B2760-DE77-4E03-B694-421DA960778F}" srcOrd="0" destOrd="0" presId="urn:microsoft.com/office/officeart/2005/8/layout/cycle6"/>
    <dgm:cxn modelId="{3B4E83F5-67FA-4366-AA74-791635082F76}" type="presOf" srcId="{99A18EF0-62A3-41D2-B160-FBC4C8D411B3}" destId="{7AE729E2-50C8-432A-A3BA-739363A2F951}" srcOrd="0" destOrd="0" presId="urn:microsoft.com/office/officeart/2005/8/layout/cycle6"/>
    <dgm:cxn modelId="{BB6782A8-BE1C-4F5F-96A7-1C2E947760EC}" type="presParOf" srcId="{7A4256A3-6E7B-4288-B992-60666AEEAC4F}" destId="{7E1FCF92-BF90-4FBA-80E4-A484073EA9BB}" srcOrd="0" destOrd="0" presId="urn:microsoft.com/office/officeart/2005/8/layout/cycle6"/>
    <dgm:cxn modelId="{F53FEFFA-1FD5-487A-8578-FDC7F703A7EA}" type="presParOf" srcId="{7A4256A3-6E7B-4288-B992-60666AEEAC4F}" destId="{9B10B60C-EA13-4DA1-AD63-64B665E4FF2C}" srcOrd="1" destOrd="0" presId="urn:microsoft.com/office/officeart/2005/8/layout/cycle6"/>
    <dgm:cxn modelId="{E1FE3B15-024D-41A4-BEE1-D7834661139C}" type="presParOf" srcId="{7A4256A3-6E7B-4288-B992-60666AEEAC4F}" destId="{EA8D7883-38CF-4D37-9F10-1A170121EC58}" srcOrd="2" destOrd="0" presId="urn:microsoft.com/office/officeart/2005/8/layout/cycle6"/>
    <dgm:cxn modelId="{27E9F1F3-440E-4D15-8E94-28B5EAD23B58}" type="presParOf" srcId="{7A4256A3-6E7B-4288-B992-60666AEEAC4F}" destId="{1A5C01DB-7C0E-4FC3-A651-D77ACA70CB27}" srcOrd="3" destOrd="0" presId="urn:microsoft.com/office/officeart/2005/8/layout/cycle6"/>
    <dgm:cxn modelId="{195A5BC5-D0A2-4672-AC23-8CDAB3EFE85C}" type="presParOf" srcId="{7A4256A3-6E7B-4288-B992-60666AEEAC4F}" destId="{3BCF694D-EC42-425F-888B-5C905D4FF682}" srcOrd="4" destOrd="0" presId="urn:microsoft.com/office/officeart/2005/8/layout/cycle6"/>
    <dgm:cxn modelId="{B78D9B61-A5F1-499C-8922-8F3CF0E0BF89}" type="presParOf" srcId="{7A4256A3-6E7B-4288-B992-60666AEEAC4F}" destId="{95433CFF-DE85-4D88-9B2D-C7453B5EA602}" srcOrd="5" destOrd="0" presId="urn:microsoft.com/office/officeart/2005/8/layout/cycle6"/>
    <dgm:cxn modelId="{3D43253F-C20F-4852-888C-D243D2AF3073}" type="presParOf" srcId="{7A4256A3-6E7B-4288-B992-60666AEEAC4F}" destId="{61BDA846-96B2-4397-9EC9-DBF40588812E}" srcOrd="6" destOrd="0" presId="urn:microsoft.com/office/officeart/2005/8/layout/cycle6"/>
    <dgm:cxn modelId="{FF8D4FCF-B6EE-4495-8407-5A9078E7E99C}" type="presParOf" srcId="{7A4256A3-6E7B-4288-B992-60666AEEAC4F}" destId="{EBA84F68-6730-444A-A3B3-DF7B68A2E341}" srcOrd="7" destOrd="0" presId="urn:microsoft.com/office/officeart/2005/8/layout/cycle6"/>
    <dgm:cxn modelId="{41069244-BC4E-4D8B-8C9F-CC8E7FCFCB5B}" type="presParOf" srcId="{7A4256A3-6E7B-4288-B992-60666AEEAC4F}" destId="{7AE729E2-50C8-432A-A3BA-739363A2F951}" srcOrd="8" destOrd="0" presId="urn:microsoft.com/office/officeart/2005/8/layout/cycle6"/>
    <dgm:cxn modelId="{2B3876F7-6317-4E02-A47B-09276E81E1C2}" type="presParOf" srcId="{7A4256A3-6E7B-4288-B992-60666AEEAC4F}" destId="{3C6AF407-5619-429C-8981-8CD8DE451D91}" srcOrd="9" destOrd="0" presId="urn:microsoft.com/office/officeart/2005/8/layout/cycle6"/>
    <dgm:cxn modelId="{5A180A6C-C4B3-47E8-A023-00544D5E5B15}" type="presParOf" srcId="{7A4256A3-6E7B-4288-B992-60666AEEAC4F}" destId="{1EBED9B8-31B1-4CA1-B6C7-03E920DB2F4C}" srcOrd="10" destOrd="0" presId="urn:microsoft.com/office/officeart/2005/8/layout/cycle6"/>
    <dgm:cxn modelId="{741FEE91-D22E-446E-B1C6-513E301636B5}" type="presParOf" srcId="{7A4256A3-6E7B-4288-B992-60666AEEAC4F}" destId="{5C5B2760-DE77-4E03-B694-421DA960778F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7BCD44-B9D1-4C21-B9F2-DFB9A529D4E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996FCD4-36C3-426A-80AC-2DB807849353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Percepções dos Gestores</a:t>
          </a:r>
          <a:endParaRPr lang="pt-BR" b="1" dirty="0">
            <a:solidFill>
              <a:srgbClr val="002060"/>
            </a:solidFill>
          </a:endParaRPr>
        </a:p>
      </dgm:t>
    </dgm:pt>
    <dgm:pt modelId="{4D3E0926-7031-4C07-8708-B39509F95BB3}" type="parTrans" cxnId="{26D43C23-DE20-4257-A0F2-062B2F2449FB}">
      <dgm:prSet/>
      <dgm:spPr/>
    </dgm:pt>
    <dgm:pt modelId="{13B04DFB-635D-48B5-BBA0-FACC3EFDAE62}" type="sibTrans" cxnId="{26D43C23-DE20-4257-A0F2-062B2F2449FB}">
      <dgm:prSet/>
      <dgm:spPr/>
    </dgm:pt>
    <dgm:pt modelId="{4B1B1465-1A9A-4A4C-8383-2F34730DB350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Percepções dos Usuários/Público </a:t>
          </a:r>
          <a:endParaRPr lang="pt-BR" b="1" dirty="0">
            <a:solidFill>
              <a:srgbClr val="002060"/>
            </a:solidFill>
          </a:endParaRPr>
        </a:p>
      </dgm:t>
    </dgm:pt>
    <dgm:pt modelId="{F0906418-56B2-4FDD-873A-078221B832A4}" type="parTrans" cxnId="{6E88DB2C-079D-44F1-A2D3-AB3B830858DF}">
      <dgm:prSet/>
      <dgm:spPr/>
    </dgm:pt>
    <dgm:pt modelId="{7098DB21-92B5-4E45-B160-F7E48BCAEB12}" type="sibTrans" cxnId="{6E88DB2C-079D-44F1-A2D3-AB3B830858DF}">
      <dgm:prSet/>
      <dgm:spPr/>
    </dgm:pt>
    <dgm:pt modelId="{4B5AC9BA-5D78-409A-BD5F-FF77D8CE4971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Percepções dos demais Trabalhadores</a:t>
          </a:r>
          <a:endParaRPr lang="pt-BR" b="1" dirty="0">
            <a:solidFill>
              <a:srgbClr val="002060"/>
            </a:solidFill>
          </a:endParaRPr>
        </a:p>
      </dgm:t>
    </dgm:pt>
    <dgm:pt modelId="{9CF7D8EB-61FF-4628-BF9E-BA1C7C59D134}" type="parTrans" cxnId="{8E51E39A-5C11-416A-8139-BAB02BF83CF9}">
      <dgm:prSet/>
      <dgm:spPr/>
    </dgm:pt>
    <dgm:pt modelId="{D313A92D-5C93-43B3-B1D9-12AD0699D44E}" type="sibTrans" cxnId="{8E51E39A-5C11-416A-8139-BAB02BF83CF9}">
      <dgm:prSet/>
      <dgm:spPr/>
    </dgm:pt>
    <dgm:pt modelId="{309AF41B-E303-471F-8260-09EE12D4463E}" type="pres">
      <dgm:prSet presAssocID="{A27BCD44-B9D1-4C21-B9F2-DFB9A529D4E2}" presName="compositeShape" presStyleCnt="0">
        <dgm:presLayoutVars>
          <dgm:chMax val="7"/>
          <dgm:dir/>
          <dgm:resizeHandles val="exact"/>
        </dgm:presLayoutVars>
      </dgm:prSet>
      <dgm:spPr/>
    </dgm:pt>
    <dgm:pt modelId="{EAFA255A-7BFB-4934-B4EF-9949A5112A06}" type="pres">
      <dgm:prSet presAssocID="{4996FCD4-36C3-426A-80AC-2DB807849353}" presName="circ1" presStyleLbl="vennNode1" presStyleIdx="0" presStyleCnt="3"/>
      <dgm:spPr/>
      <dgm:t>
        <a:bodyPr/>
        <a:lstStyle/>
        <a:p>
          <a:endParaRPr lang="pt-BR"/>
        </a:p>
      </dgm:t>
    </dgm:pt>
    <dgm:pt modelId="{0E6BF031-6339-429E-85EB-BAF35E78D236}" type="pres">
      <dgm:prSet presAssocID="{4996FCD4-36C3-426A-80AC-2DB80784935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5F6D1B0-86DA-48CE-B34B-FC8730274A5C}" type="pres">
      <dgm:prSet presAssocID="{4B1B1465-1A9A-4A4C-8383-2F34730DB350}" presName="circ2" presStyleLbl="vennNode1" presStyleIdx="1" presStyleCnt="3"/>
      <dgm:spPr/>
      <dgm:t>
        <a:bodyPr/>
        <a:lstStyle/>
        <a:p>
          <a:endParaRPr lang="pt-BR"/>
        </a:p>
      </dgm:t>
    </dgm:pt>
    <dgm:pt modelId="{2E9DEFB8-F45E-461F-87C4-3E9867C9F4DA}" type="pres">
      <dgm:prSet presAssocID="{4B1B1465-1A9A-4A4C-8383-2F34730DB35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644F6A-4506-48E5-8366-CB13C8A94939}" type="pres">
      <dgm:prSet presAssocID="{4B5AC9BA-5D78-409A-BD5F-FF77D8CE4971}" presName="circ3" presStyleLbl="vennNode1" presStyleIdx="2" presStyleCnt="3"/>
      <dgm:spPr/>
      <dgm:t>
        <a:bodyPr/>
        <a:lstStyle/>
        <a:p>
          <a:endParaRPr lang="pt-BR"/>
        </a:p>
      </dgm:t>
    </dgm:pt>
    <dgm:pt modelId="{B1325ABE-3BB9-436F-A17D-665D2E888C62}" type="pres">
      <dgm:prSet presAssocID="{4B5AC9BA-5D78-409A-BD5F-FF77D8CE497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9FDB81F-1C72-499A-9901-B9F4A74ED10C}" type="presOf" srcId="{4B1B1465-1A9A-4A4C-8383-2F34730DB350}" destId="{05F6D1B0-86DA-48CE-B34B-FC8730274A5C}" srcOrd="0" destOrd="0" presId="urn:microsoft.com/office/officeart/2005/8/layout/venn1"/>
    <dgm:cxn modelId="{C29052F2-6812-4390-9B41-006630091230}" type="presOf" srcId="{4B5AC9BA-5D78-409A-BD5F-FF77D8CE4971}" destId="{82644F6A-4506-48E5-8366-CB13C8A94939}" srcOrd="0" destOrd="0" presId="urn:microsoft.com/office/officeart/2005/8/layout/venn1"/>
    <dgm:cxn modelId="{0DD2A587-A52A-4A1C-BEA7-73373863E062}" type="presOf" srcId="{4B1B1465-1A9A-4A4C-8383-2F34730DB350}" destId="{2E9DEFB8-F45E-461F-87C4-3E9867C9F4DA}" srcOrd="1" destOrd="0" presId="urn:microsoft.com/office/officeart/2005/8/layout/venn1"/>
    <dgm:cxn modelId="{AE4F7B7D-610F-4E25-B194-0ABE6A786F65}" type="presOf" srcId="{A27BCD44-B9D1-4C21-B9F2-DFB9A529D4E2}" destId="{309AF41B-E303-471F-8260-09EE12D4463E}" srcOrd="0" destOrd="0" presId="urn:microsoft.com/office/officeart/2005/8/layout/venn1"/>
    <dgm:cxn modelId="{C60A328D-50FA-4763-AB26-959076FAEC91}" type="presOf" srcId="{4996FCD4-36C3-426A-80AC-2DB807849353}" destId="{EAFA255A-7BFB-4934-B4EF-9949A5112A06}" srcOrd="0" destOrd="0" presId="urn:microsoft.com/office/officeart/2005/8/layout/venn1"/>
    <dgm:cxn modelId="{A30C1839-94D4-4A5C-8741-F7F0E8DD1870}" type="presOf" srcId="{4996FCD4-36C3-426A-80AC-2DB807849353}" destId="{0E6BF031-6339-429E-85EB-BAF35E78D236}" srcOrd="1" destOrd="0" presId="urn:microsoft.com/office/officeart/2005/8/layout/venn1"/>
    <dgm:cxn modelId="{26D43C23-DE20-4257-A0F2-062B2F2449FB}" srcId="{A27BCD44-B9D1-4C21-B9F2-DFB9A529D4E2}" destId="{4996FCD4-36C3-426A-80AC-2DB807849353}" srcOrd="0" destOrd="0" parTransId="{4D3E0926-7031-4C07-8708-B39509F95BB3}" sibTransId="{13B04DFB-635D-48B5-BBA0-FACC3EFDAE62}"/>
    <dgm:cxn modelId="{6E88DB2C-079D-44F1-A2D3-AB3B830858DF}" srcId="{A27BCD44-B9D1-4C21-B9F2-DFB9A529D4E2}" destId="{4B1B1465-1A9A-4A4C-8383-2F34730DB350}" srcOrd="1" destOrd="0" parTransId="{F0906418-56B2-4FDD-873A-078221B832A4}" sibTransId="{7098DB21-92B5-4E45-B160-F7E48BCAEB12}"/>
    <dgm:cxn modelId="{F94C1A5A-57D2-490D-A993-3E62E59A93FD}" type="presOf" srcId="{4B5AC9BA-5D78-409A-BD5F-FF77D8CE4971}" destId="{B1325ABE-3BB9-436F-A17D-665D2E888C62}" srcOrd="1" destOrd="0" presId="urn:microsoft.com/office/officeart/2005/8/layout/venn1"/>
    <dgm:cxn modelId="{8E51E39A-5C11-416A-8139-BAB02BF83CF9}" srcId="{A27BCD44-B9D1-4C21-B9F2-DFB9A529D4E2}" destId="{4B5AC9BA-5D78-409A-BD5F-FF77D8CE4971}" srcOrd="2" destOrd="0" parTransId="{9CF7D8EB-61FF-4628-BF9E-BA1C7C59D134}" sibTransId="{D313A92D-5C93-43B3-B1D9-12AD0699D44E}"/>
    <dgm:cxn modelId="{C33C5D9D-A748-44B8-A9CE-1AEE58ADB3ED}" type="presParOf" srcId="{309AF41B-E303-471F-8260-09EE12D4463E}" destId="{EAFA255A-7BFB-4934-B4EF-9949A5112A06}" srcOrd="0" destOrd="0" presId="urn:microsoft.com/office/officeart/2005/8/layout/venn1"/>
    <dgm:cxn modelId="{CC765081-0225-472E-89C2-6907F55A5636}" type="presParOf" srcId="{309AF41B-E303-471F-8260-09EE12D4463E}" destId="{0E6BF031-6339-429E-85EB-BAF35E78D236}" srcOrd="1" destOrd="0" presId="urn:microsoft.com/office/officeart/2005/8/layout/venn1"/>
    <dgm:cxn modelId="{7DD39FCE-1476-47E4-AE9D-385A23382322}" type="presParOf" srcId="{309AF41B-E303-471F-8260-09EE12D4463E}" destId="{05F6D1B0-86DA-48CE-B34B-FC8730274A5C}" srcOrd="2" destOrd="0" presId="urn:microsoft.com/office/officeart/2005/8/layout/venn1"/>
    <dgm:cxn modelId="{D22EC859-EF7B-48A7-91AC-201E5300A7FB}" type="presParOf" srcId="{309AF41B-E303-471F-8260-09EE12D4463E}" destId="{2E9DEFB8-F45E-461F-87C4-3E9867C9F4DA}" srcOrd="3" destOrd="0" presId="urn:microsoft.com/office/officeart/2005/8/layout/venn1"/>
    <dgm:cxn modelId="{7F05D8F5-CFBA-46AA-B7FD-CD081BB5C653}" type="presParOf" srcId="{309AF41B-E303-471F-8260-09EE12D4463E}" destId="{82644F6A-4506-48E5-8366-CB13C8A94939}" srcOrd="4" destOrd="0" presId="urn:microsoft.com/office/officeart/2005/8/layout/venn1"/>
    <dgm:cxn modelId="{592980E6-914E-4888-BE60-FCC361FBD956}" type="presParOf" srcId="{309AF41B-E303-471F-8260-09EE12D4463E}" destId="{B1325ABE-3BB9-436F-A17D-665D2E888C6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63DA42-85BE-4E25-A46A-8AA155531051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2672B5-487E-4B4E-AEC1-3E410D36FB53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Valores</a:t>
          </a:r>
          <a:endParaRPr lang="pt-BR" sz="2400" b="1" dirty="0">
            <a:solidFill>
              <a:srgbClr val="002060"/>
            </a:solidFill>
          </a:endParaRPr>
        </a:p>
      </dgm:t>
    </dgm:pt>
    <dgm:pt modelId="{EBEE14C9-67DB-400F-8A65-1FA03AD8E783}" type="parTrans" cxnId="{9B19E852-6985-4CCD-A073-DA6C3BCA2366}">
      <dgm:prSet/>
      <dgm:spPr/>
      <dgm:t>
        <a:bodyPr/>
        <a:lstStyle/>
        <a:p>
          <a:endParaRPr lang="pt-BR"/>
        </a:p>
      </dgm:t>
    </dgm:pt>
    <dgm:pt modelId="{8D484D24-C169-4459-9708-9F3C405A8DA0}" type="sibTrans" cxnId="{9B19E852-6985-4CCD-A073-DA6C3BCA2366}">
      <dgm:prSet/>
      <dgm:spPr/>
      <dgm:t>
        <a:bodyPr/>
        <a:lstStyle/>
        <a:p>
          <a:endParaRPr lang="pt-BR"/>
        </a:p>
      </dgm:t>
    </dgm:pt>
    <dgm:pt modelId="{CABAFB8A-74D0-49BF-B5FB-B84436E528EC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Atitudes</a:t>
          </a:r>
          <a:endParaRPr lang="pt-BR" sz="2400" b="1" dirty="0">
            <a:solidFill>
              <a:srgbClr val="002060"/>
            </a:solidFill>
          </a:endParaRPr>
        </a:p>
      </dgm:t>
    </dgm:pt>
    <dgm:pt modelId="{6F471A77-A6D1-4864-9837-5CBA6F55118A}" type="parTrans" cxnId="{989FA46F-E8DE-4106-80CB-E70FB0C2C8A6}">
      <dgm:prSet/>
      <dgm:spPr/>
      <dgm:t>
        <a:bodyPr/>
        <a:lstStyle/>
        <a:p>
          <a:endParaRPr lang="pt-BR"/>
        </a:p>
      </dgm:t>
    </dgm:pt>
    <dgm:pt modelId="{8C79AE93-5391-461B-B197-C022D81DDB3A}" type="sibTrans" cxnId="{989FA46F-E8DE-4106-80CB-E70FB0C2C8A6}">
      <dgm:prSet/>
      <dgm:spPr/>
      <dgm:t>
        <a:bodyPr/>
        <a:lstStyle/>
        <a:p>
          <a:endParaRPr lang="pt-BR"/>
        </a:p>
      </dgm:t>
    </dgm:pt>
    <dgm:pt modelId="{A1BF6ACF-6E6E-41A7-BBCE-40EC2B5DA6E4}">
      <dgm:prSet phldrT="[Texto]" custT="1"/>
      <dgm:spPr/>
      <dgm:t>
        <a:bodyPr/>
        <a:lstStyle/>
        <a:p>
          <a:r>
            <a:rPr lang="pt-BR" sz="2400" b="1" dirty="0" smtClean="0">
              <a:solidFill>
                <a:srgbClr val="002060"/>
              </a:solidFill>
            </a:rPr>
            <a:t>Comportamentos</a:t>
          </a:r>
          <a:endParaRPr lang="pt-BR" sz="2400" b="1" dirty="0">
            <a:solidFill>
              <a:srgbClr val="002060"/>
            </a:solidFill>
          </a:endParaRPr>
        </a:p>
      </dgm:t>
    </dgm:pt>
    <dgm:pt modelId="{C40AD7B6-DBFB-40C9-91AB-25CC4C4D0BDA}" type="parTrans" cxnId="{C6894322-48CB-49B0-8854-694E2D5C7650}">
      <dgm:prSet/>
      <dgm:spPr/>
      <dgm:t>
        <a:bodyPr/>
        <a:lstStyle/>
        <a:p>
          <a:endParaRPr lang="pt-BR"/>
        </a:p>
      </dgm:t>
    </dgm:pt>
    <dgm:pt modelId="{654663EE-B7FC-43A9-98CE-E01946021C57}" type="sibTrans" cxnId="{C6894322-48CB-49B0-8854-694E2D5C7650}">
      <dgm:prSet/>
      <dgm:spPr/>
      <dgm:t>
        <a:bodyPr/>
        <a:lstStyle/>
        <a:p>
          <a:endParaRPr lang="pt-BR"/>
        </a:p>
      </dgm:t>
    </dgm:pt>
    <dgm:pt modelId="{08B4D161-474B-42EB-ABAE-329BD80FE6C0}" type="pres">
      <dgm:prSet presAssocID="{6E63DA42-85BE-4E25-A46A-8AA15553105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909D38C8-B278-4D7E-8C13-1928A9E17054}" type="pres">
      <dgm:prSet presAssocID="{662672B5-487E-4B4E-AEC1-3E410D36FB53}" presName="Accent1" presStyleCnt="0"/>
      <dgm:spPr/>
    </dgm:pt>
    <dgm:pt modelId="{222C5532-9C2B-4A76-BD49-4E29D93292DB}" type="pres">
      <dgm:prSet presAssocID="{662672B5-487E-4B4E-AEC1-3E410D36FB53}" presName="Accent" presStyleLbl="node1" presStyleIdx="0" presStyleCnt="3"/>
      <dgm:spPr/>
    </dgm:pt>
    <dgm:pt modelId="{60F3B419-09D7-4CC8-87CF-0E82629FCC8A}" type="pres">
      <dgm:prSet presAssocID="{662672B5-487E-4B4E-AEC1-3E410D36FB53}" presName="Parent1" presStyleLbl="revTx" presStyleIdx="0" presStyleCnt="3" custScaleX="152670" custScaleY="1839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B713B5-6280-4FD3-A4C4-25CB18601D07}" type="pres">
      <dgm:prSet presAssocID="{CABAFB8A-74D0-49BF-B5FB-B84436E528EC}" presName="Accent2" presStyleCnt="0"/>
      <dgm:spPr/>
    </dgm:pt>
    <dgm:pt modelId="{49807020-7732-4B7C-A913-AEB574BBE5B0}" type="pres">
      <dgm:prSet presAssocID="{CABAFB8A-74D0-49BF-B5FB-B84436E528EC}" presName="Accent" presStyleLbl="node1" presStyleIdx="1" presStyleCnt="3"/>
      <dgm:spPr/>
    </dgm:pt>
    <dgm:pt modelId="{F023782F-8A85-4450-881C-189BEB4A7E21}" type="pres">
      <dgm:prSet presAssocID="{CABAFB8A-74D0-49BF-B5FB-B84436E528EC}" presName="Parent2" presStyleLbl="revTx" presStyleIdx="1" presStyleCnt="3" custScaleX="145158" custScaleY="2430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2FA83F-1CFF-4439-B277-DA824AC241A4}" type="pres">
      <dgm:prSet presAssocID="{A1BF6ACF-6E6E-41A7-BBCE-40EC2B5DA6E4}" presName="Accent3" presStyleCnt="0"/>
      <dgm:spPr/>
    </dgm:pt>
    <dgm:pt modelId="{CCB31997-86EB-4C4A-A212-760A448FFB73}" type="pres">
      <dgm:prSet presAssocID="{A1BF6ACF-6E6E-41A7-BBCE-40EC2B5DA6E4}" presName="Accent" presStyleLbl="node1" presStyleIdx="2" presStyleCnt="3"/>
      <dgm:spPr/>
    </dgm:pt>
    <dgm:pt modelId="{4B71D90D-4D39-4FF2-9ADB-60718D9CD3C6}" type="pres">
      <dgm:prSet presAssocID="{A1BF6ACF-6E6E-41A7-BBCE-40EC2B5DA6E4}" presName="Parent3" presStyleLbl="revTx" presStyleIdx="2" presStyleCnt="3" custScaleX="211682" custScaleY="20766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2224B47-C72A-4655-92E5-6DD6357DA0A2}" type="presOf" srcId="{CABAFB8A-74D0-49BF-B5FB-B84436E528EC}" destId="{F023782F-8A85-4450-881C-189BEB4A7E21}" srcOrd="0" destOrd="0" presId="urn:microsoft.com/office/officeart/2009/layout/CircleArrowProcess"/>
    <dgm:cxn modelId="{989FA46F-E8DE-4106-80CB-E70FB0C2C8A6}" srcId="{6E63DA42-85BE-4E25-A46A-8AA155531051}" destId="{CABAFB8A-74D0-49BF-B5FB-B84436E528EC}" srcOrd="1" destOrd="0" parTransId="{6F471A77-A6D1-4864-9837-5CBA6F55118A}" sibTransId="{8C79AE93-5391-461B-B197-C022D81DDB3A}"/>
    <dgm:cxn modelId="{C6894322-48CB-49B0-8854-694E2D5C7650}" srcId="{6E63DA42-85BE-4E25-A46A-8AA155531051}" destId="{A1BF6ACF-6E6E-41A7-BBCE-40EC2B5DA6E4}" srcOrd="2" destOrd="0" parTransId="{C40AD7B6-DBFB-40C9-91AB-25CC4C4D0BDA}" sibTransId="{654663EE-B7FC-43A9-98CE-E01946021C57}"/>
    <dgm:cxn modelId="{9B19E852-6985-4CCD-A073-DA6C3BCA2366}" srcId="{6E63DA42-85BE-4E25-A46A-8AA155531051}" destId="{662672B5-487E-4B4E-AEC1-3E410D36FB53}" srcOrd="0" destOrd="0" parTransId="{EBEE14C9-67DB-400F-8A65-1FA03AD8E783}" sibTransId="{8D484D24-C169-4459-9708-9F3C405A8DA0}"/>
    <dgm:cxn modelId="{285A7280-E615-434C-A955-62BFF111363E}" type="presOf" srcId="{A1BF6ACF-6E6E-41A7-BBCE-40EC2B5DA6E4}" destId="{4B71D90D-4D39-4FF2-9ADB-60718D9CD3C6}" srcOrd="0" destOrd="0" presId="urn:microsoft.com/office/officeart/2009/layout/CircleArrowProcess"/>
    <dgm:cxn modelId="{C73E4C17-EE7B-4931-A580-A7EECE7BE866}" type="presOf" srcId="{662672B5-487E-4B4E-AEC1-3E410D36FB53}" destId="{60F3B419-09D7-4CC8-87CF-0E82629FCC8A}" srcOrd="0" destOrd="0" presId="urn:microsoft.com/office/officeart/2009/layout/CircleArrowProcess"/>
    <dgm:cxn modelId="{B18FCE06-FFF7-473E-A545-33E76977130C}" type="presOf" srcId="{6E63DA42-85BE-4E25-A46A-8AA155531051}" destId="{08B4D161-474B-42EB-ABAE-329BD80FE6C0}" srcOrd="0" destOrd="0" presId="urn:microsoft.com/office/officeart/2009/layout/CircleArrowProcess"/>
    <dgm:cxn modelId="{F2FD879F-012B-4A4A-8EC3-4C524EDE1F08}" type="presParOf" srcId="{08B4D161-474B-42EB-ABAE-329BD80FE6C0}" destId="{909D38C8-B278-4D7E-8C13-1928A9E17054}" srcOrd="0" destOrd="0" presId="urn:microsoft.com/office/officeart/2009/layout/CircleArrowProcess"/>
    <dgm:cxn modelId="{579B2C79-0DD5-48FE-A4C9-5173EBBBB85C}" type="presParOf" srcId="{909D38C8-B278-4D7E-8C13-1928A9E17054}" destId="{222C5532-9C2B-4A76-BD49-4E29D93292DB}" srcOrd="0" destOrd="0" presId="urn:microsoft.com/office/officeart/2009/layout/CircleArrowProcess"/>
    <dgm:cxn modelId="{E3352213-F78E-41D4-9CA7-2F4E11477AF4}" type="presParOf" srcId="{08B4D161-474B-42EB-ABAE-329BD80FE6C0}" destId="{60F3B419-09D7-4CC8-87CF-0E82629FCC8A}" srcOrd="1" destOrd="0" presId="urn:microsoft.com/office/officeart/2009/layout/CircleArrowProcess"/>
    <dgm:cxn modelId="{573BB423-2305-4821-A2E5-35B64233A6B2}" type="presParOf" srcId="{08B4D161-474B-42EB-ABAE-329BD80FE6C0}" destId="{C2B713B5-6280-4FD3-A4C4-25CB18601D07}" srcOrd="2" destOrd="0" presId="urn:microsoft.com/office/officeart/2009/layout/CircleArrowProcess"/>
    <dgm:cxn modelId="{A63E4BF5-B00D-4EE8-81EB-F2B273769591}" type="presParOf" srcId="{C2B713B5-6280-4FD3-A4C4-25CB18601D07}" destId="{49807020-7732-4B7C-A913-AEB574BBE5B0}" srcOrd="0" destOrd="0" presId="urn:microsoft.com/office/officeart/2009/layout/CircleArrowProcess"/>
    <dgm:cxn modelId="{3E64FBE8-77AC-4644-ABC1-A0ABBA63859B}" type="presParOf" srcId="{08B4D161-474B-42EB-ABAE-329BD80FE6C0}" destId="{F023782F-8A85-4450-881C-189BEB4A7E21}" srcOrd="3" destOrd="0" presId="urn:microsoft.com/office/officeart/2009/layout/CircleArrowProcess"/>
    <dgm:cxn modelId="{19EF2E53-AE95-49E9-AEBA-9EA5E68B41E1}" type="presParOf" srcId="{08B4D161-474B-42EB-ABAE-329BD80FE6C0}" destId="{6D2FA83F-1CFF-4439-B277-DA824AC241A4}" srcOrd="4" destOrd="0" presId="urn:microsoft.com/office/officeart/2009/layout/CircleArrowProcess"/>
    <dgm:cxn modelId="{DB5930AE-388D-44CE-A16B-68F41BDA040B}" type="presParOf" srcId="{6D2FA83F-1CFF-4439-B277-DA824AC241A4}" destId="{CCB31997-86EB-4C4A-A212-760A448FFB73}" srcOrd="0" destOrd="0" presId="urn:microsoft.com/office/officeart/2009/layout/CircleArrowProcess"/>
    <dgm:cxn modelId="{1253C5D5-B331-4047-AACB-2C7D1B1F28AD}" type="presParOf" srcId="{08B4D161-474B-42EB-ABAE-329BD80FE6C0}" destId="{4B71D90D-4D39-4FF2-9ADB-60718D9CD3C6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03EA5C-BEF2-46CA-BF08-69E0BA91B501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D02A3CA-0E7D-4885-B334-36E4DF12A2C2}">
      <dgm:prSet phldrT="[Texto]"/>
      <dgm:spPr/>
      <dgm:t>
        <a:bodyPr/>
        <a:lstStyle/>
        <a:p>
          <a:r>
            <a:rPr lang="pt-BR" b="1" dirty="0" smtClean="0"/>
            <a:t>Comportamental</a:t>
          </a:r>
          <a:endParaRPr lang="pt-BR" b="1" dirty="0"/>
        </a:p>
      </dgm:t>
    </dgm:pt>
    <dgm:pt modelId="{D8FDF984-15A1-4A61-A9A9-4A1C5B389E17}" type="parTrans" cxnId="{BFCC1DE2-5B6F-471C-B968-6F3C39C554A9}">
      <dgm:prSet/>
      <dgm:spPr/>
      <dgm:t>
        <a:bodyPr/>
        <a:lstStyle/>
        <a:p>
          <a:endParaRPr lang="pt-BR"/>
        </a:p>
      </dgm:t>
    </dgm:pt>
    <dgm:pt modelId="{2E96E8FC-BC35-499A-8E7F-35BBF36370A4}" type="sibTrans" cxnId="{BFCC1DE2-5B6F-471C-B968-6F3C39C554A9}">
      <dgm:prSet/>
      <dgm:spPr/>
      <dgm:t>
        <a:bodyPr/>
        <a:lstStyle/>
        <a:p>
          <a:endParaRPr lang="pt-BR"/>
        </a:p>
      </dgm:t>
    </dgm:pt>
    <dgm:pt modelId="{AAB7D357-B6C7-4CAC-AA3C-3A7DD3424DCA}">
      <dgm:prSet phldrT="[Texto]"/>
      <dgm:spPr/>
      <dgm:t>
        <a:bodyPr/>
        <a:lstStyle/>
        <a:p>
          <a:r>
            <a:rPr lang="pt-BR" b="1" dirty="0" smtClean="0"/>
            <a:t>Cognitiva</a:t>
          </a:r>
          <a:endParaRPr lang="pt-BR" b="1" dirty="0"/>
        </a:p>
      </dgm:t>
    </dgm:pt>
    <dgm:pt modelId="{91ADC4F2-875D-4435-B30B-6424DE8D2B8D}" type="parTrans" cxnId="{DF967E8D-B5AD-4824-A6DE-CFC21713B1BE}">
      <dgm:prSet/>
      <dgm:spPr/>
      <dgm:t>
        <a:bodyPr/>
        <a:lstStyle/>
        <a:p>
          <a:endParaRPr lang="pt-BR"/>
        </a:p>
      </dgm:t>
    </dgm:pt>
    <dgm:pt modelId="{1C789ED3-8CD6-495A-818C-8A72203C2F60}" type="sibTrans" cxnId="{DF967E8D-B5AD-4824-A6DE-CFC21713B1BE}">
      <dgm:prSet/>
      <dgm:spPr/>
      <dgm:t>
        <a:bodyPr/>
        <a:lstStyle/>
        <a:p>
          <a:endParaRPr lang="pt-BR"/>
        </a:p>
      </dgm:t>
    </dgm:pt>
    <dgm:pt modelId="{C1A80CF7-5A08-49ED-B24E-C52C59A6405F}" type="pres">
      <dgm:prSet presAssocID="{9C03EA5C-BEF2-46CA-BF08-69E0BA91B501}" presName="cycle" presStyleCnt="0">
        <dgm:presLayoutVars>
          <dgm:dir/>
          <dgm:resizeHandles val="exact"/>
        </dgm:presLayoutVars>
      </dgm:prSet>
      <dgm:spPr/>
    </dgm:pt>
    <dgm:pt modelId="{29A1AB6C-7751-45AF-B7D6-171FB978F59B}" type="pres">
      <dgm:prSet presAssocID="{AD02A3CA-0E7D-4885-B334-36E4DF12A2C2}" presName="arrow" presStyleLbl="node1" presStyleIdx="0" presStyleCnt="2" custRadScaleRad="96197" custRadScaleInc="-193">
        <dgm:presLayoutVars>
          <dgm:bulletEnabled val="1"/>
        </dgm:presLayoutVars>
      </dgm:prSet>
      <dgm:spPr/>
    </dgm:pt>
    <dgm:pt modelId="{870216E4-56D6-4D01-B6F2-FDC18E7965E3}" type="pres">
      <dgm:prSet presAssocID="{AAB7D357-B6C7-4CAC-AA3C-3A7DD3424DCA}" presName="arrow" presStyleLbl="node1" presStyleIdx="1" presStyleCnt="2">
        <dgm:presLayoutVars>
          <dgm:bulletEnabled val="1"/>
        </dgm:presLayoutVars>
      </dgm:prSet>
      <dgm:spPr/>
    </dgm:pt>
  </dgm:ptLst>
  <dgm:cxnLst>
    <dgm:cxn modelId="{BFCC1DE2-5B6F-471C-B968-6F3C39C554A9}" srcId="{9C03EA5C-BEF2-46CA-BF08-69E0BA91B501}" destId="{AD02A3CA-0E7D-4885-B334-36E4DF12A2C2}" srcOrd="0" destOrd="0" parTransId="{D8FDF984-15A1-4A61-A9A9-4A1C5B389E17}" sibTransId="{2E96E8FC-BC35-499A-8E7F-35BBF36370A4}"/>
    <dgm:cxn modelId="{B6AF5721-6A5F-478F-9E41-EEE05537B30C}" type="presOf" srcId="{AAB7D357-B6C7-4CAC-AA3C-3A7DD3424DCA}" destId="{870216E4-56D6-4D01-B6F2-FDC18E7965E3}" srcOrd="0" destOrd="0" presId="urn:microsoft.com/office/officeart/2005/8/layout/arrow1"/>
    <dgm:cxn modelId="{9830E222-0862-4F3B-814A-CC9441E2A9B3}" type="presOf" srcId="{AD02A3CA-0E7D-4885-B334-36E4DF12A2C2}" destId="{29A1AB6C-7751-45AF-B7D6-171FB978F59B}" srcOrd="0" destOrd="0" presId="urn:microsoft.com/office/officeart/2005/8/layout/arrow1"/>
    <dgm:cxn modelId="{2B1344B8-E47C-419F-B141-3460452D1A6D}" type="presOf" srcId="{9C03EA5C-BEF2-46CA-BF08-69E0BA91B501}" destId="{C1A80CF7-5A08-49ED-B24E-C52C59A6405F}" srcOrd="0" destOrd="0" presId="urn:microsoft.com/office/officeart/2005/8/layout/arrow1"/>
    <dgm:cxn modelId="{DF967E8D-B5AD-4824-A6DE-CFC21713B1BE}" srcId="{9C03EA5C-BEF2-46CA-BF08-69E0BA91B501}" destId="{AAB7D357-B6C7-4CAC-AA3C-3A7DD3424DCA}" srcOrd="1" destOrd="0" parTransId="{91ADC4F2-875D-4435-B30B-6424DE8D2B8D}" sibTransId="{1C789ED3-8CD6-495A-818C-8A72203C2F60}"/>
    <dgm:cxn modelId="{B3176456-9819-408F-8434-632338EC844F}" type="presParOf" srcId="{C1A80CF7-5A08-49ED-B24E-C52C59A6405F}" destId="{29A1AB6C-7751-45AF-B7D6-171FB978F59B}" srcOrd="0" destOrd="0" presId="urn:microsoft.com/office/officeart/2005/8/layout/arrow1"/>
    <dgm:cxn modelId="{120F88D4-9D9B-44C1-94F5-2B7994F78D5E}" type="presParOf" srcId="{C1A80CF7-5A08-49ED-B24E-C52C59A6405F}" destId="{870216E4-56D6-4D01-B6F2-FDC18E7965E3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BBD608-9958-46B7-8F95-796A41904552}">
      <dsp:nvSpPr>
        <dsp:cNvPr id="0" name=""/>
        <dsp:cNvSpPr/>
      </dsp:nvSpPr>
      <dsp:spPr>
        <a:xfrm>
          <a:off x="0" y="254000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761A26-CBEF-4829-A3A9-0FA37CB90B44}">
      <dsp:nvSpPr>
        <dsp:cNvPr id="0" name=""/>
        <dsp:cNvSpPr/>
      </dsp:nvSpPr>
      <dsp:spPr>
        <a:xfrm>
          <a:off x="774192" y="2756661"/>
          <a:ext cx="158496" cy="1584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2241A-BDD4-4654-9352-72CBD5DFD716}">
      <dsp:nvSpPr>
        <dsp:cNvPr id="0" name=""/>
        <dsp:cNvSpPr/>
      </dsp:nvSpPr>
      <dsp:spPr>
        <a:xfrm>
          <a:off x="174923" y="2835910"/>
          <a:ext cx="2777401" cy="1101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984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Persistência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174923" y="2835910"/>
        <a:ext cx="2777401" cy="1101090"/>
      </dsp:txXfrm>
    </dsp:sp>
    <dsp:sp modelId="{9916E12A-208C-441E-81A3-DD27DF04F7AE}">
      <dsp:nvSpPr>
        <dsp:cNvPr id="0" name=""/>
        <dsp:cNvSpPr/>
      </dsp:nvSpPr>
      <dsp:spPr>
        <a:xfrm>
          <a:off x="2173224" y="1721103"/>
          <a:ext cx="286512" cy="286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85487-91BD-48A9-B69B-3C79F93EB481}">
      <dsp:nvSpPr>
        <dsp:cNvPr id="0" name=""/>
        <dsp:cNvSpPr/>
      </dsp:nvSpPr>
      <dsp:spPr>
        <a:xfrm>
          <a:off x="1919535" y="1864359"/>
          <a:ext cx="2256929" cy="207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817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Intensidade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1919535" y="1864359"/>
        <a:ext cx="2256929" cy="2072640"/>
      </dsp:txXfrm>
    </dsp:sp>
    <dsp:sp modelId="{189B0BCB-CF91-44AC-8A47-9365E1D51494}">
      <dsp:nvSpPr>
        <dsp:cNvPr id="0" name=""/>
        <dsp:cNvSpPr/>
      </dsp:nvSpPr>
      <dsp:spPr>
        <a:xfrm>
          <a:off x="3855720" y="1090929"/>
          <a:ext cx="396240" cy="3962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0A1F3-4A7F-40C2-92DD-992F68C7FB42}">
      <dsp:nvSpPr>
        <dsp:cNvPr id="0" name=""/>
        <dsp:cNvSpPr/>
      </dsp:nvSpPr>
      <dsp:spPr>
        <a:xfrm>
          <a:off x="4053840" y="1289049"/>
          <a:ext cx="1463040" cy="2647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95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Direção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4053840" y="1289049"/>
        <a:ext cx="1463040" cy="2647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0D409-22F9-47E7-A334-9D69BE85F0D9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79F9C-07DB-40D8-868D-A10FE7D95EE6}">
      <dsp:nvSpPr>
        <dsp:cNvPr id="0" name=""/>
        <dsp:cNvSpPr/>
      </dsp:nvSpPr>
      <dsp:spPr>
        <a:xfrm>
          <a:off x="37753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b="1" kern="1200" dirty="0" smtClean="0">
              <a:solidFill>
                <a:srgbClr val="002060"/>
              </a:solidFill>
            </a:rPr>
            <a:t>Espiritual</a:t>
          </a:r>
          <a:endParaRPr lang="pt-BR" sz="2900" b="1" kern="1200" dirty="0">
            <a:solidFill>
              <a:srgbClr val="002060"/>
            </a:solidFill>
          </a:endParaRPr>
        </a:p>
      </dsp:txBody>
      <dsp:txXfrm>
        <a:off x="3827652" y="507327"/>
        <a:ext cx="2837275" cy="966780"/>
      </dsp:txXfrm>
    </dsp:sp>
    <dsp:sp modelId="{79173501-F25E-41B5-B7FB-5479FA062052}">
      <dsp:nvSpPr>
        <dsp:cNvPr id="0" name=""/>
        <dsp:cNvSpPr/>
      </dsp:nvSpPr>
      <dsp:spPr>
        <a:xfrm>
          <a:off x="377535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b="1" kern="1200" dirty="0" smtClean="0">
              <a:solidFill>
                <a:srgbClr val="002060"/>
              </a:solidFill>
            </a:rPr>
            <a:t>Auto atualização</a:t>
          </a:r>
          <a:endParaRPr lang="pt-BR" sz="2900" b="1" kern="1200" dirty="0">
            <a:solidFill>
              <a:srgbClr val="002060"/>
            </a:solidFill>
          </a:endParaRPr>
        </a:p>
      </dsp:txBody>
      <dsp:txXfrm>
        <a:off x="3827652" y="1712630"/>
        <a:ext cx="2837275" cy="966780"/>
      </dsp:txXfrm>
    </dsp:sp>
    <dsp:sp modelId="{7EE2C0FD-A67B-4EC9-8354-37F2ADBD3634}">
      <dsp:nvSpPr>
        <dsp:cNvPr id="0" name=""/>
        <dsp:cNvSpPr/>
      </dsp:nvSpPr>
      <dsp:spPr>
        <a:xfrm>
          <a:off x="37753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b="1" kern="1200" dirty="0" smtClean="0"/>
            <a:t>Estética</a:t>
          </a:r>
          <a:endParaRPr lang="pt-BR" sz="2900" b="1" kern="1200" dirty="0"/>
        </a:p>
      </dsp:txBody>
      <dsp:txXfrm>
        <a:off x="3827652" y="2917932"/>
        <a:ext cx="2837275" cy="9667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34473-884A-490E-AB68-BDFFDBFCB8C9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D8B09-AEF7-4961-8864-386775E05B73}">
      <dsp:nvSpPr>
        <dsp:cNvPr id="0" name=""/>
        <dsp:cNvSpPr/>
      </dsp:nvSpPr>
      <dsp:spPr>
        <a:xfrm>
          <a:off x="37753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b="1" kern="1200" dirty="0" smtClean="0">
              <a:solidFill>
                <a:srgbClr val="002060"/>
              </a:solidFill>
            </a:rPr>
            <a:t>Realização</a:t>
          </a:r>
          <a:endParaRPr lang="pt-BR" sz="4200" b="1" kern="1200" dirty="0">
            <a:solidFill>
              <a:srgbClr val="002060"/>
            </a:solidFill>
          </a:endParaRPr>
        </a:p>
      </dsp:txBody>
      <dsp:txXfrm>
        <a:off x="3827652" y="507327"/>
        <a:ext cx="2837275" cy="966780"/>
      </dsp:txXfrm>
    </dsp:sp>
    <dsp:sp modelId="{46D4EBE8-47ED-4194-B88D-15EDC2AE95DA}">
      <dsp:nvSpPr>
        <dsp:cNvPr id="0" name=""/>
        <dsp:cNvSpPr/>
      </dsp:nvSpPr>
      <dsp:spPr>
        <a:xfrm>
          <a:off x="377535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b="1" kern="1200" dirty="0" smtClean="0">
              <a:solidFill>
                <a:srgbClr val="002060"/>
              </a:solidFill>
            </a:rPr>
            <a:t>Afiliação</a:t>
          </a:r>
          <a:endParaRPr lang="pt-BR" sz="4200" b="1" kern="1200" dirty="0">
            <a:solidFill>
              <a:srgbClr val="002060"/>
            </a:solidFill>
          </a:endParaRPr>
        </a:p>
      </dsp:txBody>
      <dsp:txXfrm>
        <a:off x="3827652" y="1712630"/>
        <a:ext cx="2837275" cy="966780"/>
      </dsp:txXfrm>
    </dsp:sp>
    <dsp:sp modelId="{B3635525-16B6-411F-A9EC-7BCCC3C62B4A}">
      <dsp:nvSpPr>
        <dsp:cNvPr id="0" name=""/>
        <dsp:cNvSpPr/>
      </dsp:nvSpPr>
      <dsp:spPr>
        <a:xfrm>
          <a:off x="37753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b="1" kern="1200" dirty="0" smtClean="0">
              <a:solidFill>
                <a:srgbClr val="002060"/>
              </a:solidFill>
            </a:rPr>
            <a:t>Poder</a:t>
          </a:r>
          <a:endParaRPr lang="pt-BR" sz="4200" b="1" kern="1200" dirty="0">
            <a:solidFill>
              <a:srgbClr val="002060"/>
            </a:solidFill>
          </a:endParaRPr>
        </a:p>
      </dsp:txBody>
      <dsp:txXfrm>
        <a:off x="3827652" y="2917932"/>
        <a:ext cx="2837275" cy="9667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45341-6C8D-4CAB-9C19-F82A314A9021}">
      <dsp:nvSpPr>
        <dsp:cNvPr id="0" name=""/>
        <dsp:cNvSpPr/>
      </dsp:nvSpPr>
      <dsp:spPr>
        <a:xfrm>
          <a:off x="3431678" y="143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Variedade</a:t>
          </a:r>
          <a:endParaRPr lang="pt-BR" sz="1500" b="1" kern="1200" dirty="0"/>
        </a:p>
      </dsp:txBody>
      <dsp:txXfrm>
        <a:off x="3631760" y="200225"/>
        <a:ext cx="966078" cy="966078"/>
      </dsp:txXfrm>
    </dsp:sp>
    <dsp:sp modelId="{83C9AF6E-F1C1-4AB9-8668-C7C0CAFB78F4}">
      <dsp:nvSpPr>
        <dsp:cNvPr id="0" name=""/>
        <dsp:cNvSpPr/>
      </dsp:nvSpPr>
      <dsp:spPr>
        <a:xfrm rot="2160000">
          <a:off x="4754947" y="1050053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>
        <a:off x="4765376" y="1110177"/>
        <a:ext cx="254833" cy="276664"/>
      </dsp:txXfrm>
    </dsp:sp>
    <dsp:sp modelId="{43EFAE99-66FA-45E0-95D9-89EA2917AEE3}">
      <dsp:nvSpPr>
        <dsp:cNvPr id="0" name=""/>
        <dsp:cNvSpPr/>
      </dsp:nvSpPr>
      <dsp:spPr>
        <a:xfrm>
          <a:off x="5092691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Identidade</a:t>
          </a:r>
          <a:endParaRPr lang="pt-BR" sz="1500" b="1" kern="1200" dirty="0"/>
        </a:p>
      </dsp:txBody>
      <dsp:txXfrm>
        <a:off x="5292773" y="1407021"/>
        <a:ext cx="966078" cy="966078"/>
      </dsp:txXfrm>
    </dsp:sp>
    <dsp:sp modelId="{5E5B58CA-44B8-4051-A442-1C71DAC9B707}">
      <dsp:nvSpPr>
        <dsp:cNvPr id="0" name=""/>
        <dsp:cNvSpPr/>
      </dsp:nvSpPr>
      <dsp:spPr>
        <a:xfrm rot="6480000">
          <a:off x="5279747" y="2626027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10800000">
        <a:off x="5351228" y="2666314"/>
        <a:ext cx="254833" cy="276664"/>
      </dsp:txXfrm>
    </dsp:sp>
    <dsp:sp modelId="{62BD8978-5EB0-4333-BE93-5FA132B25D53}">
      <dsp:nvSpPr>
        <dsp:cNvPr id="0" name=""/>
        <dsp:cNvSpPr/>
      </dsp:nvSpPr>
      <dsp:spPr>
        <a:xfrm>
          <a:off x="4458241" y="3159577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Significado</a:t>
          </a:r>
          <a:endParaRPr lang="pt-BR" sz="1500" b="1" kern="1200" dirty="0"/>
        </a:p>
      </dsp:txBody>
      <dsp:txXfrm>
        <a:off x="4658323" y="3359659"/>
        <a:ext cx="966078" cy="966078"/>
      </dsp:txXfrm>
    </dsp:sp>
    <dsp:sp modelId="{4CB1BABE-7017-4776-BB9E-F01695623F21}">
      <dsp:nvSpPr>
        <dsp:cNvPr id="0" name=""/>
        <dsp:cNvSpPr/>
      </dsp:nvSpPr>
      <dsp:spPr>
        <a:xfrm rot="10800000">
          <a:off x="3943079" y="361214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10800000">
        <a:off x="4052293" y="3704366"/>
        <a:ext cx="254833" cy="276664"/>
      </dsp:txXfrm>
    </dsp:sp>
    <dsp:sp modelId="{10695B10-2B40-4624-B4AE-58045A7A1CF3}">
      <dsp:nvSpPr>
        <dsp:cNvPr id="0" name=""/>
        <dsp:cNvSpPr/>
      </dsp:nvSpPr>
      <dsp:spPr>
        <a:xfrm>
          <a:off x="2405116" y="3159577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Autonomia</a:t>
          </a:r>
          <a:endParaRPr lang="pt-BR" sz="1500" b="1" kern="1200" dirty="0"/>
        </a:p>
      </dsp:txBody>
      <dsp:txXfrm>
        <a:off x="2605198" y="3359659"/>
        <a:ext cx="966078" cy="966078"/>
      </dsp:txXfrm>
    </dsp:sp>
    <dsp:sp modelId="{A3F2BE9F-EA1D-4DDF-B44E-11EECEEE96D8}">
      <dsp:nvSpPr>
        <dsp:cNvPr id="0" name=""/>
        <dsp:cNvSpPr/>
      </dsp:nvSpPr>
      <dsp:spPr>
        <a:xfrm rot="15120000">
          <a:off x="2592172" y="264562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10800000">
        <a:off x="2663653" y="2789780"/>
        <a:ext cx="254833" cy="276664"/>
      </dsp:txXfrm>
    </dsp:sp>
    <dsp:sp modelId="{8FC5CF60-4708-4E78-B691-DE0263E39D18}">
      <dsp:nvSpPr>
        <dsp:cNvPr id="0" name=""/>
        <dsp:cNvSpPr/>
      </dsp:nvSpPr>
      <dsp:spPr>
        <a:xfrm>
          <a:off x="1770665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/>
            <a:t>Feedback</a:t>
          </a:r>
          <a:endParaRPr lang="pt-BR" sz="1500" b="1" kern="1200" dirty="0"/>
        </a:p>
      </dsp:txBody>
      <dsp:txXfrm>
        <a:off x="1970747" y="1407021"/>
        <a:ext cx="966078" cy="966078"/>
      </dsp:txXfrm>
    </dsp:sp>
    <dsp:sp modelId="{65F7E4F1-A8F9-4B6C-BE03-8B44FA8BE127}">
      <dsp:nvSpPr>
        <dsp:cNvPr id="0" name=""/>
        <dsp:cNvSpPr/>
      </dsp:nvSpPr>
      <dsp:spPr>
        <a:xfrm rot="19440000">
          <a:off x="3093934" y="106216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>
        <a:off x="3104363" y="1186483"/>
        <a:ext cx="254833" cy="2766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FCF92-BF90-4FBA-80E4-A484073EA9BB}">
      <dsp:nvSpPr>
        <dsp:cNvPr id="0" name=""/>
        <dsp:cNvSpPr/>
      </dsp:nvSpPr>
      <dsp:spPr>
        <a:xfrm>
          <a:off x="3306105" y="1624"/>
          <a:ext cx="1617389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Quem percebe</a:t>
          </a:r>
          <a:endParaRPr lang="pt-BR" sz="2200" b="1" kern="1200" dirty="0"/>
        </a:p>
      </dsp:txBody>
      <dsp:txXfrm>
        <a:off x="3357425" y="52944"/>
        <a:ext cx="1514749" cy="948663"/>
      </dsp:txXfrm>
    </dsp:sp>
    <dsp:sp modelId="{EA8D7883-38CF-4D37-9F10-1A170121EC58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2556032" y="206085"/>
              </a:moveTo>
              <a:arcTo wR="1735705" hR="1735705" stAng="17892266" swAng="26239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C01DB-7C0E-4FC3-A651-D77ACA70CB27}">
      <dsp:nvSpPr>
        <dsp:cNvPr id="0" name=""/>
        <dsp:cNvSpPr/>
      </dsp:nvSpPr>
      <dsp:spPr>
        <a:xfrm>
          <a:off x="5041810" y="1737329"/>
          <a:ext cx="1617389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Objeto percebido</a:t>
          </a:r>
          <a:endParaRPr lang="pt-BR" sz="2200" b="1" kern="1200" dirty="0"/>
        </a:p>
      </dsp:txBody>
      <dsp:txXfrm>
        <a:off x="5093130" y="1788649"/>
        <a:ext cx="1514749" cy="948663"/>
      </dsp:txXfrm>
    </dsp:sp>
    <dsp:sp modelId="{95433CFF-DE85-4D88-9B2D-C7453B5EA602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385863" y="2273895"/>
              </a:moveTo>
              <a:arcTo wR="1735705" hR="1735705" stAng="1083808" swAng="26239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DA846-96B2-4397-9EC9-DBF40588812E}">
      <dsp:nvSpPr>
        <dsp:cNvPr id="0" name=""/>
        <dsp:cNvSpPr/>
      </dsp:nvSpPr>
      <dsp:spPr>
        <a:xfrm>
          <a:off x="3306105" y="3473035"/>
          <a:ext cx="1617389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De onde é visto</a:t>
          </a:r>
          <a:endParaRPr lang="pt-BR" sz="2200" b="1" kern="1200" dirty="0"/>
        </a:p>
      </dsp:txBody>
      <dsp:txXfrm>
        <a:off x="3357425" y="3524355"/>
        <a:ext cx="1514749" cy="948663"/>
      </dsp:txXfrm>
    </dsp:sp>
    <dsp:sp modelId="{7AE729E2-50C8-432A-A3BA-739363A2F951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915378" y="3265324"/>
              </a:moveTo>
              <a:arcTo wR="1735705" hR="1735705" stAng="7092266" swAng="26239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AF407-5619-429C-8981-8CD8DE451D91}">
      <dsp:nvSpPr>
        <dsp:cNvPr id="0" name=""/>
        <dsp:cNvSpPr/>
      </dsp:nvSpPr>
      <dsp:spPr>
        <a:xfrm>
          <a:off x="1570399" y="1737329"/>
          <a:ext cx="1617389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Contexto da situação</a:t>
          </a:r>
          <a:endParaRPr lang="pt-BR" sz="2200" b="1" kern="1200" dirty="0"/>
        </a:p>
      </dsp:txBody>
      <dsp:txXfrm>
        <a:off x="1621719" y="1788649"/>
        <a:ext cx="1514749" cy="948663"/>
      </dsp:txXfrm>
    </dsp:sp>
    <dsp:sp modelId="{5C5B2760-DE77-4E03-B694-421DA960778F}">
      <dsp:nvSpPr>
        <dsp:cNvPr id="0" name=""/>
        <dsp:cNvSpPr/>
      </dsp:nvSpPr>
      <dsp:spPr>
        <a:xfrm>
          <a:off x="2379094" y="527276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85546" y="1197514"/>
              </a:moveTo>
              <a:arcTo wR="1735705" hR="1735705" stAng="11883808" swAng="26239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A255A-7BFB-4934-B4EF-9949A5112A06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Percepções dos Gestores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3119088" y="531800"/>
        <a:ext cx="1991423" cy="1222010"/>
      </dsp:txXfrm>
    </dsp:sp>
    <dsp:sp modelId="{05F6D1B0-86DA-48CE-B34B-FC8730274A5C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Percepções dos Usuários/Público 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4567396" y="2455334"/>
        <a:ext cx="1629346" cy="1493567"/>
      </dsp:txXfrm>
    </dsp:sp>
    <dsp:sp modelId="{82644F6A-4506-48E5-8366-CB13C8A94939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rgbClr val="002060"/>
              </a:solidFill>
            </a:rPr>
            <a:t>Percepções dos demais Trabalhadores</a:t>
          </a:r>
          <a:endParaRPr lang="pt-BR" sz="1800" b="1" kern="1200" dirty="0">
            <a:solidFill>
              <a:srgbClr val="002060"/>
            </a:solidFill>
          </a:endParaRPr>
        </a:p>
      </dsp:txBody>
      <dsp:txXfrm>
        <a:off x="2032857" y="2455334"/>
        <a:ext cx="1629346" cy="14935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C5532-9C2B-4A76-BD49-4E29D93292DB}">
      <dsp:nvSpPr>
        <dsp:cNvPr id="0" name=""/>
        <dsp:cNvSpPr/>
      </dsp:nvSpPr>
      <dsp:spPr>
        <a:xfrm>
          <a:off x="3231889" y="0"/>
          <a:ext cx="2178467" cy="217879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3B419-09D7-4CC8-87CF-0E82629FCC8A}">
      <dsp:nvSpPr>
        <dsp:cNvPr id="0" name=""/>
        <dsp:cNvSpPr/>
      </dsp:nvSpPr>
      <dsp:spPr>
        <a:xfrm>
          <a:off x="3394608" y="532658"/>
          <a:ext cx="1848119" cy="1113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Valores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3394608" y="532658"/>
        <a:ext cx="1848119" cy="1113029"/>
      </dsp:txXfrm>
    </dsp:sp>
    <dsp:sp modelId="{49807020-7732-4B7C-A913-AEB574BBE5B0}">
      <dsp:nvSpPr>
        <dsp:cNvPr id="0" name=""/>
        <dsp:cNvSpPr/>
      </dsp:nvSpPr>
      <dsp:spPr>
        <a:xfrm>
          <a:off x="2626828" y="1251881"/>
          <a:ext cx="2178467" cy="217879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3782F-8A85-4450-881C-189BEB4A7E21}">
      <dsp:nvSpPr>
        <dsp:cNvPr id="0" name=""/>
        <dsp:cNvSpPr/>
      </dsp:nvSpPr>
      <dsp:spPr>
        <a:xfrm>
          <a:off x="2837469" y="1612777"/>
          <a:ext cx="1757184" cy="1471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Atitudes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2837469" y="1612777"/>
        <a:ext cx="1757184" cy="1471037"/>
      </dsp:txXfrm>
    </dsp:sp>
    <dsp:sp modelId="{CCB31997-86EB-4C4A-A212-760A448FFB73}">
      <dsp:nvSpPr>
        <dsp:cNvPr id="0" name=""/>
        <dsp:cNvSpPr/>
      </dsp:nvSpPr>
      <dsp:spPr>
        <a:xfrm>
          <a:off x="3386939" y="2653572"/>
          <a:ext cx="1871640" cy="187239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1D90D-4D39-4FF2-9ADB-60718D9CD3C6}">
      <dsp:nvSpPr>
        <dsp:cNvPr id="0" name=""/>
        <dsp:cNvSpPr/>
      </dsp:nvSpPr>
      <dsp:spPr>
        <a:xfrm>
          <a:off x="3040292" y="2980928"/>
          <a:ext cx="2562478" cy="125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002060"/>
              </a:solidFill>
            </a:rPr>
            <a:t>Comportamentos</a:t>
          </a:r>
          <a:endParaRPr lang="pt-BR" sz="2400" b="1" kern="1200" dirty="0">
            <a:solidFill>
              <a:srgbClr val="002060"/>
            </a:solidFill>
          </a:endParaRPr>
        </a:p>
      </dsp:txBody>
      <dsp:txXfrm>
        <a:off x="3040292" y="2980928"/>
        <a:ext cx="2562478" cy="1256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1AB6C-7751-45AF-B7D6-171FB978F59B}">
      <dsp:nvSpPr>
        <dsp:cNvPr id="0" name=""/>
        <dsp:cNvSpPr/>
      </dsp:nvSpPr>
      <dsp:spPr>
        <a:xfrm rot="16200000">
          <a:off x="82354" y="316603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b="1" kern="1200" dirty="0" smtClean="0"/>
            <a:t>Comportamental</a:t>
          </a:r>
          <a:endParaRPr lang="pt-BR" sz="3100" b="1" kern="1200" dirty="0"/>
        </a:p>
      </dsp:txBody>
      <dsp:txXfrm rot="5400000">
        <a:off x="767988" y="1296078"/>
        <a:ext cx="3232267" cy="1958950"/>
      </dsp:txXfrm>
    </dsp:sp>
    <dsp:sp modelId="{870216E4-56D6-4D01-B6F2-FDC18E7965E3}">
      <dsp:nvSpPr>
        <dsp:cNvPr id="0" name=""/>
        <dsp:cNvSpPr/>
      </dsp:nvSpPr>
      <dsp:spPr>
        <a:xfrm rot="5400000">
          <a:off x="4311357" y="30403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b="1" kern="1200" dirty="0" smtClean="0"/>
            <a:t>Cognitiva</a:t>
          </a:r>
          <a:endParaRPr lang="pt-BR" sz="3100" b="1" kern="1200" dirty="0"/>
        </a:p>
      </dsp:txBody>
      <dsp:txXfrm rot="-5400000">
        <a:off x="4311358" y="1283506"/>
        <a:ext cx="3232267" cy="1958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317C2-7DA4-49BF-BDC7-49D068683BD1}" type="datetimeFigureOut">
              <a:rPr lang="pt-BR" smtClean="0"/>
              <a:t>16/10/2013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86371-DA97-4084-92F0-D007384D3E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55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ABCA-F88D-4074-B610-431835A0F0D2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07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69B4-4CEF-4DAA-8F90-01379E51EC4F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81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FC52-2AA1-4C77-86C2-4C81DDEB5875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639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AF4B0-B9B4-49FD-9370-7257A603B987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49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4AD1-603C-4291-9ADC-43A87ECB607A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71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0ECE7-DCAD-413D-94F4-3D12D15D8B32}" type="datetime1">
              <a:rPr lang="pt-BR" smtClean="0"/>
              <a:t>16/10/2013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85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B1C5-008A-4717-8035-4097F2133146}" type="datetime1">
              <a:rPr lang="pt-BR" smtClean="0"/>
              <a:t>16/10/2013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197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9E77-3D05-4D36-A604-70D6CC49CA9F}" type="datetime1">
              <a:rPr lang="pt-BR" smtClean="0"/>
              <a:t>16/10/2013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589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79F1-8E36-4CFD-82F5-DBD26F1A192F}" type="datetime1">
              <a:rPr lang="pt-BR" smtClean="0"/>
              <a:t>16/10/2013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8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873E-6B76-4066-87C1-43A0F2CDFED2}" type="datetime1">
              <a:rPr lang="pt-BR" smtClean="0"/>
              <a:t>16/10/2013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319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3E1F-D7EE-490B-888F-08782FB668E3}" type="datetime1">
              <a:rPr lang="pt-BR" smtClean="0"/>
              <a:t>16/10/2013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37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CE58-29C4-4177-9188-1D94753632BA}" type="datetime1">
              <a:rPr lang="pt-BR" smtClean="0"/>
              <a:t>16/10/2013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818EB-6354-418D-B63C-54D80AD5DE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40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Unidade 2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Indivíduo nas Organizações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Narbal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Silva</a:t>
            </a:r>
          </a:p>
          <a:p>
            <a:r>
              <a:rPr lang="pt-BR" b="1" dirty="0" smtClean="0"/>
              <a:t>narbal@cfh.ufsc.br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877309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do Fluxo e Trabalho Qualificado: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rgbClr val="002060"/>
                </a:solidFill>
              </a:rPr>
              <a:t>Quando o fluxo é alcançado:</a:t>
            </a:r>
          </a:p>
          <a:p>
            <a:r>
              <a:rPr lang="pt-BR" sz="2400" b="1" dirty="0" smtClean="0">
                <a:solidFill>
                  <a:srgbClr val="0070C0"/>
                </a:solidFill>
              </a:rPr>
              <a:t>Objetivos claros;</a:t>
            </a:r>
          </a:p>
          <a:p>
            <a:r>
              <a:rPr lang="pt-BR" sz="2400" b="1" dirty="0" smtClean="0">
                <a:solidFill>
                  <a:srgbClr val="0070C0"/>
                </a:solidFill>
              </a:rPr>
              <a:t>Concentração;</a:t>
            </a:r>
          </a:p>
          <a:p>
            <a:r>
              <a:rPr lang="pt-BR" sz="2400" b="1" dirty="0">
                <a:solidFill>
                  <a:srgbClr val="0070C0"/>
                </a:solidFill>
              </a:rPr>
              <a:t>Perda da </a:t>
            </a:r>
            <a:r>
              <a:rPr lang="pt-BR" sz="2400" b="1" dirty="0" smtClean="0">
                <a:solidFill>
                  <a:srgbClr val="0070C0"/>
                </a:solidFill>
              </a:rPr>
              <a:t>auto percepção;</a:t>
            </a:r>
          </a:p>
          <a:p>
            <a:r>
              <a:rPr lang="pt-BR" sz="2400" b="1" dirty="0">
                <a:solidFill>
                  <a:srgbClr val="0070C0"/>
                </a:solidFill>
              </a:rPr>
              <a:t>Respostas </a:t>
            </a:r>
            <a:r>
              <a:rPr lang="pt-BR" sz="2400" b="1" dirty="0" smtClean="0">
                <a:solidFill>
                  <a:srgbClr val="0070C0"/>
                </a:solidFill>
              </a:rPr>
              <a:t>rápidas;</a:t>
            </a:r>
          </a:p>
          <a:p>
            <a:r>
              <a:rPr lang="pt-BR" sz="2400" b="1" dirty="0">
                <a:solidFill>
                  <a:srgbClr val="0070C0"/>
                </a:solidFill>
              </a:rPr>
              <a:t>Equilíbrio entre os desafios e as </a:t>
            </a:r>
            <a:r>
              <a:rPr lang="pt-BR" sz="2400" b="1" dirty="0" smtClean="0">
                <a:solidFill>
                  <a:srgbClr val="0070C0"/>
                </a:solidFill>
              </a:rPr>
              <a:t>habilidades;</a:t>
            </a:r>
          </a:p>
          <a:p>
            <a:r>
              <a:rPr lang="pt-BR" sz="2400" b="1" dirty="0">
                <a:solidFill>
                  <a:srgbClr val="0070C0"/>
                </a:solidFill>
              </a:rPr>
              <a:t>Sentimento de </a:t>
            </a:r>
            <a:r>
              <a:rPr lang="pt-BR" sz="2400" b="1" dirty="0" smtClean="0">
                <a:solidFill>
                  <a:srgbClr val="0070C0"/>
                </a:solidFill>
              </a:rPr>
              <a:t>controle; e</a:t>
            </a:r>
          </a:p>
          <a:p>
            <a:r>
              <a:rPr lang="pt-BR" sz="2400" b="1" dirty="0">
                <a:solidFill>
                  <a:srgbClr val="0070C0"/>
                </a:solidFill>
              </a:rPr>
              <a:t>Recompensa </a:t>
            </a:r>
            <a:r>
              <a:rPr lang="pt-BR" sz="2400" b="1" dirty="0" smtClean="0">
                <a:solidFill>
                  <a:srgbClr val="0070C0"/>
                </a:solidFill>
              </a:rPr>
              <a:t>intrínseca.</a:t>
            </a:r>
          </a:p>
          <a:p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10</a:t>
            </a:fld>
            <a:endParaRPr lang="pt-BR"/>
          </a:p>
        </p:txBody>
      </p:sp>
      <p:pic>
        <p:nvPicPr>
          <p:cNvPr id="7170" name="Picture 2" descr="http://4.bp.blogspot.com/-SD0GY2TKibQ/TuaA-afo_AI/AAAAAAAAASE/i7Cp4OQjZCQ/s320/portal-graphics-20_115706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40324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470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das Características das </a:t>
            </a: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Funções: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007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11</a:t>
            </a:fld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491880" y="3284984"/>
            <a:ext cx="23725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02060"/>
                </a:solidFill>
              </a:rPr>
              <a:t>Necessidade de crescimento;</a:t>
            </a:r>
          </a:p>
          <a:p>
            <a:pPr algn="ctr"/>
            <a:r>
              <a:rPr lang="pt-BR" sz="2000" b="1" dirty="0" smtClean="0">
                <a:solidFill>
                  <a:srgbClr val="002060"/>
                </a:solidFill>
              </a:rPr>
              <a:t>Capacidade; e </a:t>
            </a:r>
          </a:p>
          <a:p>
            <a:pPr algn="ctr"/>
            <a:r>
              <a:rPr lang="pt-BR" sz="2000" b="1" dirty="0" smtClean="0">
                <a:solidFill>
                  <a:srgbClr val="002060"/>
                </a:solidFill>
              </a:rPr>
              <a:t>Características do contexto.</a:t>
            </a:r>
            <a:endParaRPr lang="pt-B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91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</a:t>
            </a: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Sócio Histórica:</a:t>
            </a:r>
            <a:endParaRPr lang="pt-B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rgbClr val="002060"/>
                </a:solidFill>
              </a:rPr>
              <a:t> Aspectos Importantes:</a:t>
            </a:r>
          </a:p>
          <a:p>
            <a:pPr algn="just"/>
            <a:endParaRPr lang="pt-BR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pt-BR" sz="2400" b="1" dirty="0" smtClean="0">
                <a:solidFill>
                  <a:srgbClr val="0070C0"/>
                </a:solidFill>
              </a:rPr>
              <a:t>O Ser Humano é produto e produtor; e</a:t>
            </a:r>
          </a:p>
          <a:p>
            <a:pPr algn="just"/>
            <a:endParaRPr lang="pt-BR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pt-BR" sz="2400" b="1" dirty="0" smtClean="0">
                <a:solidFill>
                  <a:srgbClr val="0070C0"/>
                </a:solidFill>
              </a:rPr>
              <a:t>As necessidades humanas tem origem em motivos pessoais e grupais.</a:t>
            </a:r>
            <a:endParaRPr lang="pt-BR" sz="2400" b="1" dirty="0">
              <a:solidFill>
                <a:srgbClr val="0070C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12</a:t>
            </a:fld>
            <a:endParaRPr lang="pt-BR"/>
          </a:p>
        </p:txBody>
      </p:sp>
      <p:pic>
        <p:nvPicPr>
          <p:cNvPr id="8194" name="Picture 2" descr="http://1.bp.blogspot.com/-4H93y1qxPf4/TaOxTrtZDPI/AAAAAAAAAFo/uK2lwPMqAEw/s1600/Ago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403244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173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PERCEPÇÃO: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 smtClean="0">
                <a:solidFill>
                  <a:srgbClr val="00B0F0"/>
                </a:solidFill>
              </a:rPr>
              <a:t>Um processo psicológico básico.</a:t>
            </a:r>
          </a:p>
          <a:p>
            <a:endParaRPr lang="pt-BR" sz="2400" b="1" dirty="0" smtClean="0">
              <a:solidFill>
                <a:srgbClr val="00B0F0"/>
              </a:solidFill>
            </a:endParaRPr>
          </a:p>
          <a:p>
            <a:r>
              <a:rPr lang="pt-BR" sz="2400" b="1" dirty="0" smtClean="0">
                <a:solidFill>
                  <a:srgbClr val="00B0F0"/>
                </a:solidFill>
              </a:rPr>
              <a:t>Processo de organização </a:t>
            </a:r>
            <a:r>
              <a:rPr lang="pt-BR" sz="2400" b="1" dirty="0">
                <a:solidFill>
                  <a:srgbClr val="00B0F0"/>
                </a:solidFill>
              </a:rPr>
              <a:t>e </a:t>
            </a:r>
            <a:r>
              <a:rPr lang="pt-BR" sz="2400" b="1" dirty="0" smtClean="0">
                <a:solidFill>
                  <a:srgbClr val="00B0F0"/>
                </a:solidFill>
              </a:rPr>
              <a:t>interpretação de para  </a:t>
            </a:r>
            <a:r>
              <a:rPr lang="pt-BR" sz="2400" b="1" dirty="0">
                <a:solidFill>
                  <a:srgbClr val="00B0F0"/>
                </a:solidFill>
              </a:rPr>
              <a:t>dar sentido ao </a:t>
            </a:r>
            <a:r>
              <a:rPr lang="pt-BR" sz="2400" b="1" dirty="0" smtClean="0">
                <a:solidFill>
                  <a:srgbClr val="00B0F0"/>
                </a:solidFill>
              </a:rPr>
              <a:t>ambiente.</a:t>
            </a:r>
          </a:p>
          <a:p>
            <a:pPr algn="just"/>
            <a:endParaRPr lang="pt-BR" sz="2400" b="1" dirty="0" smtClean="0">
              <a:solidFill>
                <a:srgbClr val="00B0F0"/>
              </a:solidFill>
            </a:endParaRPr>
          </a:p>
          <a:p>
            <a:pPr algn="just"/>
            <a:r>
              <a:rPr lang="pt-BR" sz="2400" b="1" dirty="0" smtClean="0">
                <a:solidFill>
                  <a:srgbClr val="00B0F0"/>
                </a:solidFill>
              </a:rPr>
              <a:t>O </a:t>
            </a:r>
            <a:r>
              <a:rPr lang="pt-BR" sz="2400" b="1" dirty="0">
                <a:solidFill>
                  <a:srgbClr val="00B0F0"/>
                </a:solidFill>
              </a:rPr>
              <a:t>que percebemos pode </a:t>
            </a:r>
            <a:r>
              <a:rPr lang="pt-BR" sz="2400" b="1" dirty="0" smtClean="0">
                <a:solidFill>
                  <a:srgbClr val="00B0F0"/>
                </a:solidFill>
              </a:rPr>
              <a:t> diferenciar </a:t>
            </a:r>
            <a:r>
              <a:rPr lang="pt-BR" sz="2400" b="1" dirty="0">
                <a:solidFill>
                  <a:srgbClr val="00B0F0"/>
                </a:solidFill>
              </a:rPr>
              <a:t>da </a:t>
            </a:r>
            <a:r>
              <a:rPr lang="pt-BR" sz="2400" b="1" dirty="0" smtClean="0">
                <a:solidFill>
                  <a:srgbClr val="00B0F0"/>
                </a:solidFill>
              </a:rPr>
              <a:t>realidade em si. </a:t>
            </a:r>
            <a:endParaRPr lang="pt-BR" sz="2400" b="1" dirty="0">
              <a:solidFill>
                <a:srgbClr val="00B0F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13</a:t>
            </a:fld>
            <a:endParaRPr lang="pt-BR"/>
          </a:p>
        </p:txBody>
      </p:sp>
      <p:pic>
        <p:nvPicPr>
          <p:cNvPr id="9220" name="Picture 4" descr="http://upload.wikimedia.org/wikipedia/commons/thumb/7/74/Cup_or_faces_paradox.svg/250px-Cup_or_faces_paradox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40324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617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Respeito à Diversidade: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14</a:t>
            </a:fld>
            <a:endParaRPr lang="pt-BR"/>
          </a:p>
        </p:txBody>
      </p:sp>
      <p:pic>
        <p:nvPicPr>
          <p:cNvPr id="10242" name="Picture 2" descr="http://proativosconsultoriarh.files.wordpress.com/2012/05/igualdade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06489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491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Fatores que influenciam a Percepção: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4942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4035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Importante considerar: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5801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25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Mudança cultural supõe mudança de percepções: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4735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050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Aprendizagem: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Sociedade do conhecimento/Era da informação.</a:t>
            </a:r>
            <a:endParaRPr lang="pt-BR" sz="2800" b="1" dirty="0">
              <a:solidFill>
                <a:srgbClr val="00206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18</a:t>
            </a:fld>
            <a:endParaRPr lang="pt-BR"/>
          </a:p>
        </p:txBody>
      </p:sp>
      <p:pic>
        <p:nvPicPr>
          <p:cNvPr id="1026" name="Picture 2" descr="https://encrypted-tbn0.gstatic.com/images?q=tbn:ANd9GcRiKoSANoFdoWqO_-rYII1c8q67ujM68OqeujrpUkfFi_v-Hzx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69" y="2204864"/>
            <a:ext cx="799288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716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Erro: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</a:rPr>
              <a:t>Um momento de fracasso produtivo.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19</a:t>
            </a:fld>
            <a:endParaRPr lang="pt-BR"/>
          </a:p>
        </p:txBody>
      </p:sp>
      <p:pic>
        <p:nvPicPr>
          <p:cNvPr id="2050" name="Picture 2" descr="http://ibliberdade.com.br/wp-content/uploads/2010/07/aprenda-com-os-err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597666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71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tal Seres Humanos?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 descr="http://www.brasil.gov.br/cidadania-e-justica/2013/01/bpc-na-escola-garantia-de-educacao-de-pessoas-pobres-com-deficiencia/pessoas-com-deficiencia-no-trabalho/@@images/297fc4db-0ea7-481f-830e-c59ecaade57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315200" cy="449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413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Teorias da Aprendizagem: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6032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247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/>
              <a:t>Importância do Diálogo: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B0F0"/>
                </a:solidFill>
              </a:rPr>
              <a:t>Aprender com as experiências do outros.</a:t>
            </a:r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21</a:t>
            </a:fld>
            <a:endParaRPr lang="pt-BR"/>
          </a:p>
        </p:txBody>
      </p:sp>
      <p:pic>
        <p:nvPicPr>
          <p:cNvPr id="3074" name="Picture 2" descr="http://2.bp.blogspot.com/-9b2Pp17vjMw/Tqf01WX16nI/AAAAAAAACSw/v08GE0l3RdI/s400/dialogo6%252Bc%25C3%25B3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6872"/>
            <a:ext cx="525658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349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22</a:t>
            </a:fld>
            <a:endParaRPr lang="pt-BR"/>
          </a:p>
        </p:txBody>
      </p:sp>
      <p:pic>
        <p:nvPicPr>
          <p:cNvPr id="4098" name="Picture 2" descr="http://grupocommunica.files.wordpress.com/2012/06/asdasd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372475" cy="576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553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</a:rPr>
              <a:t>Unidade 3: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Socialização secundária.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23</a:t>
            </a:fld>
            <a:endParaRPr lang="pt-BR"/>
          </a:p>
        </p:txBody>
      </p:sp>
      <p:pic>
        <p:nvPicPr>
          <p:cNvPr id="5122" name="Picture 2" descr="http://4.bp.blogspot.com/-yR92DQ6uZJs/TZyM5oT1W9I/AAAAAAAAAKE/Y9PJ1HK03Fk/s320/photo-online_communi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348880"/>
            <a:ext cx="511256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408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 Psicológico: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24</a:t>
            </a:fld>
            <a:endParaRPr lang="pt-BR"/>
          </a:p>
        </p:txBody>
      </p:sp>
      <p:pic>
        <p:nvPicPr>
          <p:cNvPr id="6146" name="Picture 2" descr="http://3.bp.blogspot.com/_sApUVGWyq_A/TCIPVg9QBXI/AAAAAAAAABo/hSINeRHRdf4/s1600/empresas_apuestan_contrato_psicolog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048375" cy="43815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99032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 no Trabalho: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pt-BR" b="1" dirty="0" smtClean="0">
                <a:solidFill>
                  <a:srgbClr val="00B050"/>
                </a:solidFill>
              </a:rPr>
              <a:t>Para você o que é Motivação?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</a:rPr>
              <a:t>Motivos para Agir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3</a:t>
            </a:fld>
            <a:endParaRPr lang="pt-BR"/>
          </a:p>
        </p:txBody>
      </p:sp>
      <p:pic>
        <p:nvPicPr>
          <p:cNvPr id="2050" name="Picture 2" descr="http://4.bp.blogspot.com/-vNGaZm_X8J4/Uc4al-6UQPI/AAAAAAAABtE/ZxI7RXZ4-0I/s340/motiva%25C3%25A7%25C3%25A3o3.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51" y="2636912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871433744"/>
              </p:ext>
            </p:extLst>
          </p:nvPr>
        </p:nvGraphicFramePr>
        <p:xfrm>
          <a:off x="3048000" y="22241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128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Motiva as pessoas?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395536" y="1550517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Por que não perguntar à elas?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4</a:t>
            </a:fld>
            <a:endParaRPr lang="pt-BR"/>
          </a:p>
        </p:txBody>
      </p:sp>
      <p:pic>
        <p:nvPicPr>
          <p:cNvPr id="3074" name="Picture 2" descr="planeta extremo2 Planeta Extremo | Fantástico estreia série radical com Clayton Conserva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2204864"/>
            <a:ext cx="4905374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827584" y="5614815"/>
            <a:ext cx="4905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002060"/>
                </a:solidFill>
              </a:rPr>
              <a:t>A maratona do Gelo</a:t>
            </a:r>
            <a:endParaRPr lang="pt-B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537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Hierarquia das Necessidades Humanas: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5</a:t>
            </a:fld>
            <a:endParaRPr lang="pt-BR"/>
          </a:p>
        </p:txBody>
      </p:sp>
      <p:pic>
        <p:nvPicPr>
          <p:cNvPr id="4098" name="Picture 2" descr="Ficheiro:Hierarquia das necessidades de Maslow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620000" cy="4559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442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Outras necessidades consideradas relevantes: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0882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156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teorias X e Y: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7</a:t>
            </a:fld>
            <a:endParaRPr lang="pt-BR"/>
          </a:p>
        </p:txBody>
      </p:sp>
      <p:pic>
        <p:nvPicPr>
          <p:cNvPr id="5122" name="Picture 2" descr="http://sartori.orgfree.com/docs/X%20e%20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0891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070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dos dois Fatores: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8</a:t>
            </a:fld>
            <a:endParaRPr lang="pt-BR"/>
          </a:p>
        </p:txBody>
      </p:sp>
      <p:pic>
        <p:nvPicPr>
          <p:cNvPr id="6146" name="Picture 2" descr="http://amigonerd.net/images/33142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8092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679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das Necessidades de David McClelland: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5653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O indivíduo nas organizações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18EB-6354-418D-B63C-54D80AD5DE8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34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402</Words>
  <Application>Microsoft Office PowerPoint</Application>
  <PresentationFormat>Apresentação na tela (4:3)</PresentationFormat>
  <Paragraphs>126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Unidade 2 O Indivíduo nas Organizações</vt:lpstr>
      <vt:lpstr>Que tal Seres Humanos?</vt:lpstr>
      <vt:lpstr>Motivação no Trabalho:</vt:lpstr>
      <vt:lpstr>O que Motiva as pessoas?</vt:lpstr>
      <vt:lpstr>Hierarquia das Necessidades Humanas:</vt:lpstr>
      <vt:lpstr>Outras necessidades consideradas relevantes:</vt:lpstr>
      <vt:lpstr>As teorias X e Y:</vt:lpstr>
      <vt:lpstr>Teoria dos dois Fatores:</vt:lpstr>
      <vt:lpstr>Teoria das Necessidades de David McClelland:</vt:lpstr>
      <vt:lpstr>Teoria do Fluxo e Trabalho Qualificado:</vt:lpstr>
      <vt:lpstr>Teoria das Características das Funções:</vt:lpstr>
      <vt:lpstr>Teoria Sócio Histórica:</vt:lpstr>
      <vt:lpstr>PERCEPÇÃO:</vt:lpstr>
      <vt:lpstr>Respeito à Diversidade:</vt:lpstr>
      <vt:lpstr>Fatores que influenciam a Percepção:</vt:lpstr>
      <vt:lpstr>Importante considerar:</vt:lpstr>
      <vt:lpstr>Mudança cultural supõe mudança de percepções:</vt:lpstr>
      <vt:lpstr>Aprendizagem:</vt:lpstr>
      <vt:lpstr>Erro:</vt:lpstr>
      <vt:lpstr>Teorias da Aprendizagem:</vt:lpstr>
      <vt:lpstr>Importância do Diálogo:</vt:lpstr>
      <vt:lpstr>Apresentação do PowerPoint</vt:lpstr>
      <vt:lpstr>Unidade 3:</vt:lpstr>
      <vt:lpstr>Contrato Psicológico: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2 O Indivíduo nas Organizações</dc:title>
  <dc:creator>Usuario</dc:creator>
  <cp:lastModifiedBy>Usuario</cp:lastModifiedBy>
  <cp:revision>49</cp:revision>
  <dcterms:created xsi:type="dcterms:W3CDTF">2013-10-15T17:43:36Z</dcterms:created>
  <dcterms:modified xsi:type="dcterms:W3CDTF">2013-10-16T16:36:04Z</dcterms:modified>
</cp:coreProperties>
</file>