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2" r:id="rId2"/>
    <p:sldId id="303" r:id="rId3"/>
    <p:sldId id="304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275" r:id="rId12"/>
  </p:sldIdLst>
  <p:sldSz cx="9144000" cy="6858000" type="screen4x3"/>
  <p:notesSz cx="6877050" cy="1000125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EFFCD"/>
    <a:srgbClr val="FF00FF"/>
    <a:srgbClr val="FFFF00"/>
    <a:srgbClr val="00FF00"/>
    <a:srgbClr val="FF0000"/>
    <a:srgbClr val="99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1992" y="-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522" y="-114"/>
      </p:cViewPr>
      <p:guideLst>
        <p:guide orient="horz" pos="3150"/>
        <p:guide pos="216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9685" cy="500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42" tIns="48221" rIns="96442" bIns="48221" numCol="1" anchor="t" anchorCtr="0" compatLnSpc="1">
            <a:prstTxWarp prst="textNoShape">
              <a:avLst/>
            </a:prstTxWarp>
          </a:bodyPr>
          <a:lstStyle>
            <a:lvl1pPr defTabSz="965048" eaLnBrk="0" hangingPunct="0">
              <a:defRPr sz="13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5780" y="0"/>
            <a:ext cx="2979685" cy="500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42" tIns="48221" rIns="96442" bIns="48221" numCol="1" anchor="t" anchorCtr="0" compatLnSpc="1">
            <a:prstTxWarp prst="textNoShape">
              <a:avLst/>
            </a:prstTxWarp>
          </a:bodyPr>
          <a:lstStyle>
            <a:lvl1pPr algn="r" defTabSz="965048" eaLnBrk="0" hangingPunct="0">
              <a:defRPr sz="1300"/>
            </a:lvl1pPr>
          </a:lstStyle>
          <a:p>
            <a:fld id="{445C5722-E8EC-452D-AF3E-0969CE71A399}" type="datetimeFigureOut">
              <a:rPr lang="pt-BR"/>
              <a:pPr/>
              <a:t>10/04/2013</a:t>
            </a:fld>
            <a:endParaRPr lang="pt-BR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98970"/>
            <a:ext cx="2979685" cy="500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42" tIns="48221" rIns="96442" bIns="48221" numCol="1" anchor="b" anchorCtr="0" compatLnSpc="1">
            <a:prstTxWarp prst="textNoShape">
              <a:avLst/>
            </a:prstTxWarp>
          </a:bodyPr>
          <a:lstStyle>
            <a:lvl1pPr defTabSz="965048" eaLnBrk="0" hangingPunct="0">
              <a:defRPr sz="13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5780" y="9498970"/>
            <a:ext cx="2979685" cy="500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42" tIns="48221" rIns="96442" bIns="48221" numCol="1" anchor="b" anchorCtr="0" compatLnSpc="1">
            <a:prstTxWarp prst="textNoShape">
              <a:avLst/>
            </a:prstTxWarp>
          </a:bodyPr>
          <a:lstStyle>
            <a:lvl1pPr algn="r" defTabSz="965048" eaLnBrk="0" hangingPunct="0">
              <a:defRPr sz="1300"/>
            </a:lvl1pPr>
          </a:lstStyle>
          <a:p>
            <a:fld id="{739BE84B-B622-4231-8123-FA695DF73181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9685" cy="500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442" tIns="48221" rIns="96442" bIns="48221" numCol="1" anchor="t" anchorCtr="0" compatLnSpc="1">
            <a:prstTxWarp prst="textNoShape">
              <a:avLst/>
            </a:prstTxWarp>
          </a:bodyPr>
          <a:lstStyle>
            <a:lvl1pPr defTabSz="965048">
              <a:defRPr sz="1300"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 bwMode="auto">
          <a:xfrm>
            <a:off x="3895780" y="0"/>
            <a:ext cx="2979685" cy="500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442" tIns="48221" rIns="96442" bIns="48221" numCol="1" anchor="t" anchorCtr="0" compatLnSpc="1">
            <a:prstTxWarp prst="textNoShape">
              <a:avLst/>
            </a:prstTxWarp>
          </a:bodyPr>
          <a:lstStyle>
            <a:lvl1pPr algn="r" defTabSz="965048">
              <a:defRPr sz="1300">
                <a:latin typeface="Calibri" pitchFamily="34" charset="0"/>
              </a:defRPr>
            </a:lvl1pPr>
          </a:lstStyle>
          <a:p>
            <a:fld id="{CEF3B8B7-8D9C-4144-A073-591728EFE48D}" type="datetimeFigureOut">
              <a:rPr lang="pt-BR"/>
              <a:pPr/>
              <a:t>10/04/2013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49300"/>
            <a:ext cx="5002212" cy="37512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5" tIns="45638" rIns="91275" bIns="45638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 bwMode="auto">
          <a:xfrm>
            <a:off x="687864" y="4750277"/>
            <a:ext cx="5501323" cy="4501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442" tIns="48221" rIns="96442" bIns="482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 bwMode="auto">
          <a:xfrm>
            <a:off x="0" y="9498970"/>
            <a:ext cx="2979685" cy="500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442" tIns="48221" rIns="96442" bIns="48221" numCol="1" anchor="b" anchorCtr="0" compatLnSpc="1">
            <a:prstTxWarp prst="textNoShape">
              <a:avLst/>
            </a:prstTxWarp>
          </a:bodyPr>
          <a:lstStyle>
            <a:lvl1pPr defTabSz="965048">
              <a:defRPr sz="1300"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 bwMode="auto">
          <a:xfrm>
            <a:off x="3895780" y="9498970"/>
            <a:ext cx="2979685" cy="500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442" tIns="48221" rIns="96442" bIns="48221" numCol="1" anchor="b" anchorCtr="0" compatLnSpc="1">
            <a:prstTxWarp prst="textNoShape">
              <a:avLst/>
            </a:prstTxWarp>
          </a:bodyPr>
          <a:lstStyle>
            <a:lvl1pPr algn="r" defTabSz="965048">
              <a:defRPr sz="1300">
                <a:latin typeface="Calibri" pitchFamily="34" charset="0"/>
              </a:defRPr>
            </a:lvl1pPr>
          </a:lstStyle>
          <a:p>
            <a:fld id="{D13A062C-653C-4B73-9E73-EC609CF05963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13" y="1557338"/>
            <a:ext cx="8229600" cy="792162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2781300"/>
            <a:ext cx="8229600" cy="37433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AC964-B8D4-4B7C-99FC-7D3B3BFAB89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785786" y="1560032"/>
            <a:ext cx="7415114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0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pt-BR" sz="20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pt-BR" sz="20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pt-BR" sz="20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pt-BR" sz="20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pt-BR" sz="20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pt-BR" sz="20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pt-BR" sz="20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pt-BR" sz="20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pt-BR" sz="2800" b="1" dirty="0" smtClean="0"/>
          </a:p>
          <a:p>
            <a:endParaRPr lang="pt-BR" sz="2800" b="1" dirty="0" smtClean="0"/>
          </a:p>
          <a:p>
            <a:pPr algn="ctr"/>
            <a:r>
              <a:rPr lang="pt-BR" sz="3200" b="1" u="sng" dirty="0" smtClean="0"/>
              <a:t>FAZENDO O SEU </a:t>
            </a:r>
            <a:r>
              <a:rPr lang="pt-BR" sz="3200" b="1" u="sng" dirty="0" err="1" smtClean="0"/>
              <a:t>TCC</a:t>
            </a:r>
            <a:endParaRPr lang="pt-BR" sz="3200" b="1" u="sng" dirty="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68313" y="1534057"/>
            <a:ext cx="799147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000" b="1" dirty="0"/>
              <a:t>Universidade Federal de Santa Catarina</a:t>
            </a:r>
          </a:p>
          <a:p>
            <a:pPr algn="ctr"/>
            <a:r>
              <a:rPr lang="pt-BR" sz="2000" b="1" dirty="0"/>
              <a:t>Centro Sócio-Econômico</a:t>
            </a:r>
          </a:p>
          <a:p>
            <a:pPr algn="ctr"/>
            <a:r>
              <a:rPr lang="pt-BR" sz="2000" b="1" dirty="0"/>
              <a:t>Departamento de Ciências da Administração </a:t>
            </a:r>
            <a:endParaRPr lang="pt-BR" sz="2000" b="1" dirty="0" smtClean="0"/>
          </a:p>
          <a:p>
            <a:pPr algn="ctr"/>
            <a:r>
              <a:rPr lang="pt-BR" sz="2000" b="1" dirty="0" err="1" smtClean="0"/>
              <a:t>PNAP</a:t>
            </a:r>
            <a:endParaRPr lang="pt-BR" sz="2000" b="1" dirty="0" smtClean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785786" y="3143248"/>
            <a:ext cx="79216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pt-BR" sz="2800" b="1" dirty="0" smtClean="0"/>
              <a:t>Metodologia </a:t>
            </a:r>
            <a:r>
              <a:rPr lang="pt-BR" sz="2800" b="1" dirty="0"/>
              <a:t>do trabalho científico 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28596" y="3786190"/>
            <a:ext cx="84248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pt-BR" sz="2800" b="1" dirty="0"/>
              <a:t>Professora: Alessandra de Linhares </a:t>
            </a:r>
            <a:r>
              <a:rPr lang="pt-BR" sz="2800" b="1" dirty="0" err="1" smtClean="0"/>
              <a:t>Jacobsen</a:t>
            </a:r>
            <a:endParaRPr lang="pt-BR" sz="2800" b="1" dirty="0" smtClean="0"/>
          </a:p>
          <a:p>
            <a:pPr algn="ctr"/>
            <a:r>
              <a:rPr lang="pt-BR" sz="2800" b="1" dirty="0" smtClean="0"/>
              <a:t>Professor: Mário de Souza Almeida</a:t>
            </a:r>
            <a:r>
              <a:rPr lang="pt-BR" dirty="0" smtClean="0"/>
              <a:t>         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6385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395413"/>
            <a:ext cx="8715435" cy="481966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763713" y="2276475"/>
            <a:ext cx="5473700" cy="1397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 typeface="Arial" charset="0"/>
              <a:buNone/>
            </a:pPr>
            <a:r>
              <a:rPr lang="pt-BR" smtClean="0"/>
              <a:t>Agradeço a atenção</a:t>
            </a:r>
          </a:p>
          <a:p>
            <a:pPr algn="ctr">
              <a:buFont typeface="Arial" charset="0"/>
              <a:buNone/>
            </a:pPr>
            <a:r>
              <a:rPr lang="pt-BR" smtClean="0"/>
              <a:t>Profa. Alessandra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49438" y="1000108"/>
            <a:ext cx="6608710" cy="5357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290" y="1714489"/>
            <a:ext cx="6429420" cy="5000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7224" y="2643183"/>
            <a:ext cx="7715304" cy="78581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00166" y="3929066"/>
            <a:ext cx="6072230" cy="19764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E, NÃO SE ESQUEÇAM.....</a:t>
            </a: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428868"/>
            <a:ext cx="8601773" cy="314327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19" y="1285860"/>
            <a:ext cx="8676849" cy="1857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6" name="CaixaDeTexto 5"/>
          <p:cNvSpPr txBox="1"/>
          <p:nvPr/>
        </p:nvSpPr>
        <p:spPr>
          <a:xfrm>
            <a:off x="357158" y="3214686"/>
            <a:ext cx="8572560" cy="32316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Por exemplo , se o objetivo geral  é: “Analisar fatores que interferem na implantação de Sistemas de Informação na Organização X”, então precisamos ter teoria sobre: Sistemas de Informação, Implantação de Sistemas de Informação, Fatores intervenientes na implantação de SI. </a:t>
            </a:r>
          </a:p>
          <a:p>
            <a:pPr>
              <a:spcBef>
                <a:spcPts val="1200"/>
              </a:spcBef>
            </a:pPr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=&gt; As fontes citadas neste capítulo (2 FUNDAMENTAÇÃO TEÓRICA) podem ser da Internet, de artigos, de periódicos, de documentos (como leis ou documentos da empresa), de livros, de monografias, teses ou dissertações.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571744"/>
            <a:ext cx="8388862" cy="14287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500174"/>
            <a:ext cx="8530261" cy="34290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571612"/>
            <a:ext cx="8602534" cy="328614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504949"/>
            <a:ext cx="8501122" cy="46386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376363"/>
            <a:ext cx="8286808" cy="49815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1166</TotalTime>
  <Words>135</Words>
  <Application>Microsoft Office PowerPoint</Application>
  <PresentationFormat>Apresentação na tela (4:3)</PresentationFormat>
  <Paragraphs>24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Slide 1</vt:lpstr>
      <vt:lpstr>Slide 2</vt:lpstr>
      <vt:lpstr>E, NÃO SE ESQUEÇAM.....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thesta</dc:creator>
  <cp:lastModifiedBy>Maria Aparecida</cp:lastModifiedBy>
  <cp:revision>562</cp:revision>
  <dcterms:created xsi:type="dcterms:W3CDTF">2009-10-28T18:28:43Z</dcterms:created>
  <dcterms:modified xsi:type="dcterms:W3CDTF">2013-04-10T16:35:36Z</dcterms:modified>
</cp:coreProperties>
</file>